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3.jpg" ContentType="image/jpg"/>
  <Override PartName="/ppt/media/image14.jpg" ContentType="image/jpg"/>
  <Override PartName="/ppt/media/image15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7" r:id="rId4"/>
    <p:sldId id="258" r:id="rId5"/>
    <p:sldId id="275" r:id="rId6"/>
    <p:sldId id="265" r:id="rId7"/>
    <p:sldId id="276" r:id="rId8"/>
    <p:sldId id="267" r:id="rId9"/>
    <p:sldId id="269" r:id="rId10"/>
    <p:sldId id="273" r:id="rId11"/>
    <p:sldId id="271" r:id="rId12"/>
    <p:sldId id="272" r:id="rId13"/>
    <p:sldId id="274" r:id="rId14"/>
    <p:sldId id="268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66" d="100"/>
          <a:sy n="66" d="100"/>
        </p:scale>
        <p:origin x="20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a94b68bb29a76a5" providerId="LiveId" clId="{8A997442-475C-4A30-BAB6-C4C886A2E9E9}"/>
    <pc:docChg chg="undo custSel addSld delSld modSld sldOrd modMainMaster">
      <pc:chgData name="" userId="fa94b68bb29a76a5" providerId="LiveId" clId="{8A997442-475C-4A30-BAB6-C4C886A2E9E9}" dt="2022-12-06T14:44:26.744" v="1124" actId="1076"/>
      <pc:docMkLst>
        <pc:docMk/>
      </pc:docMkLst>
      <pc:sldChg chg="addSp delSp modSp setBg">
        <pc:chgData name="" userId="fa94b68bb29a76a5" providerId="LiveId" clId="{8A997442-475C-4A30-BAB6-C4C886A2E9E9}" dt="2022-12-05T15:16:02.256" v="915"/>
        <pc:sldMkLst>
          <pc:docMk/>
          <pc:sldMk cId="3854988705" sldId="256"/>
        </pc:sldMkLst>
        <pc:spChg chg="mod">
          <ac:chgData name="" userId="fa94b68bb29a76a5" providerId="LiveId" clId="{8A997442-475C-4A30-BAB6-C4C886A2E9E9}" dt="2022-12-05T13:52:01.617" v="835"/>
          <ac:spMkLst>
            <pc:docMk/>
            <pc:sldMk cId="3854988705" sldId="256"/>
            <ac:spMk id="2" creationId="{F609F5A5-5481-4F98-BD61-E4D7A3A00BB8}"/>
          </ac:spMkLst>
        </pc:spChg>
        <pc:picChg chg="add del mod">
          <ac:chgData name="" userId="fa94b68bb29a76a5" providerId="LiveId" clId="{8A997442-475C-4A30-BAB6-C4C886A2E9E9}" dt="2022-12-01T13:12:12.964" v="596" actId="478"/>
          <ac:picMkLst>
            <pc:docMk/>
            <pc:sldMk cId="3854988705" sldId="256"/>
            <ac:picMk id="5" creationId="{27C9B9DF-04DC-4F93-B102-B9A95AC251FD}"/>
          </ac:picMkLst>
        </pc:picChg>
        <pc:picChg chg="mod">
          <ac:chgData name="" userId="fa94b68bb29a76a5" providerId="LiveId" clId="{8A997442-475C-4A30-BAB6-C4C886A2E9E9}" dt="2022-12-05T13:52:01.617" v="835"/>
          <ac:picMkLst>
            <pc:docMk/>
            <pc:sldMk cId="3854988705" sldId="256"/>
            <ac:picMk id="6" creationId="{CBECED5E-76BD-4E58-0CE4-870C796EA4CE}"/>
          </ac:picMkLst>
        </pc:picChg>
      </pc:sldChg>
      <pc:sldChg chg="modSp">
        <pc:chgData name="" userId="fa94b68bb29a76a5" providerId="LiveId" clId="{8A997442-475C-4A30-BAB6-C4C886A2E9E9}" dt="2022-12-05T13:52:01.617" v="835"/>
        <pc:sldMkLst>
          <pc:docMk/>
          <pc:sldMk cId="3820759541" sldId="257"/>
        </pc:sldMkLst>
        <pc:picChg chg="mod">
          <ac:chgData name="" userId="fa94b68bb29a76a5" providerId="LiveId" clId="{8A997442-475C-4A30-BAB6-C4C886A2E9E9}" dt="2022-12-05T13:52:01.617" v="835"/>
          <ac:picMkLst>
            <pc:docMk/>
            <pc:sldMk cId="3820759541" sldId="257"/>
            <ac:picMk id="2" creationId="{E536A2B6-1DD9-4EA4-82AA-4EB6AF0C67EB}"/>
          </ac:picMkLst>
        </pc:picChg>
      </pc:sldChg>
      <pc:sldChg chg="modSp add setBg">
        <pc:chgData name="" userId="fa94b68bb29a76a5" providerId="LiveId" clId="{8A997442-475C-4A30-BAB6-C4C886A2E9E9}" dt="2022-12-05T13:21:54.440" v="697" actId="2711"/>
        <pc:sldMkLst>
          <pc:docMk/>
          <pc:sldMk cId="2008810239" sldId="258"/>
        </pc:sldMkLst>
        <pc:spChg chg="mod">
          <ac:chgData name="" userId="fa94b68bb29a76a5" providerId="LiveId" clId="{8A997442-475C-4A30-BAB6-C4C886A2E9E9}" dt="2022-12-05T13:21:54.440" v="697" actId="2711"/>
          <ac:spMkLst>
            <pc:docMk/>
            <pc:sldMk cId="2008810239" sldId="258"/>
            <ac:spMk id="2" creationId="{3904DD26-EB04-43CB-AE3C-8B70ACC58E3F}"/>
          </ac:spMkLst>
        </pc:spChg>
        <pc:spChg chg="mod">
          <ac:chgData name="" userId="fa94b68bb29a76a5" providerId="LiveId" clId="{8A997442-475C-4A30-BAB6-C4C886A2E9E9}" dt="2022-11-30T12:17:06.178" v="204" actId="20577"/>
          <ac:spMkLst>
            <pc:docMk/>
            <pc:sldMk cId="2008810239" sldId="258"/>
            <ac:spMk id="3" creationId="{3B8785C5-6F11-43D7-9A62-9B612D111A4D}"/>
          </ac:spMkLst>
        </pc:spChg>
        <pc:spChg chg="mod">
          <ac:chgData name="" userId="fa94b68bb29a76a5" providerId="LiveId" clId="{8A997442-475C-4A30-BAB6-C4C886A2E9E9}" dt="2022-12-05T13:20:28.605" v="695" actId="5793"/>
          <ac:spMkLst>
            <pc:docMk/>
            <pc:sldMk cId="2008810239" sldId="258"/>
            <ac:spMk id="4" creationId="{3D5AC275-2E8F-4C6C-85A5-2B7B88FE4F29}"/>
          </ac:spMkLst>
        </pc:spChg>
      </pc:sldChg>
      <pc:sldChg chg="modSp add del ord">
        <pc:chgData name="" userId="fa94b68bb29a76a5" providerId="LiveId" clId="{8A997442-475C-4A30-BAB6-C4C886A2E9E9}" dt="2022-12-05T15:56:09.579" v="997" actId="2696"/>
        <pc:sldMkLst>
          <pc:docMk/>
          <pc:sldMk cId="3594522470" sldId="259"/>
        </pc:sldMkLst>
        <pc:spChg chg="mod">
          <ac:chgData name="" userId="fa94b68bb29a76a5" providerId="LiveId" clId="{8A997442-475C-4A30-BAB6-C4C886A2E9E9}" dt="2022-11-30T12:27:02.082" v="231" actId="20577"/>
          <ac:spMkLst>
            <pc:docMk/>
            <pc:sldMk cId="3594522470" sldId="259"/>
            <ac:spMk id="2" creationId="{F61A85D4-1526-46DF-99A9-F18B5D34EA82}"/>
          </ac:spMkLst>
        </pc:spChg>
        <pc:spChg chg="mod">
          <ac:chgData name="" userId="fa94b68bb29a76a5" providerId="LiveId" clId="{8A997442-475C-4A30-BAB6-C4C886A2E9E9}" dt="2022-12-05T15:55:51.415" v="996"/>
          <ac:spMkLst>
            <pc:docMk/>
            <pc:sldMk cId="3594522470" sldId="259"/>
            <ac:spMk id="3" creationId="{EB59FF83-EEA9-4630-9D4A-CA54F8DA5686}"/>
          </ac:spMkLst>
        </pc:spChg>
      </pc:sldChg>
      <pc:sldChg chg="modSp add del">
        <pc:chgData name="" userId="fa94b68bb29a76a5" providerId="LiveId" clId="{8A997442-475C-4A30-BAB6-C4C886A2E9E9}" dt="2022-12-05T15:56:56.739" v="998" actId="2696"/>
        <pc:sldMkLst>
          <pc:docMk/>
          <pc:sldMk cId="777687555" sldId="260"/>
        </pc:sldMkLst>
        <pc:spChg chg="mod">
          <ac:chgData name="" userId="fa94b68bb29a76a5" providerId="LiveId" clId="{8A997442-475C-4A30-BAB6-C4C886A2E9E9}" dt="2022-11-30T12:28:50.814" v="341" actId="20577"/>
          <ac:spMkLst>
            <pc:docMk/>
            <pc:sldMk cId="777687555" sldId="260"/>
            <ac:spMk id="3" creationId="{EB59FF83-EEA9-4630-9D4A-CA54F8DA5686}"/>
          </ac:spMkLst>
        </pc:spChg>
      </pc:sldChg>
      <pc:sldChg chg="modSp add del">
        <pc:chgData name="" userId="fa94b68bb29a76a5" providerId="LiveId" clId="{8A997442-475C-4A30-BAB6-C4C886A2E9E9}" dt="2022-12-05T15:57:37.476" v="999" actId="2696"/>
        <pc:sldMkLst>
          <pc:docMk/>
          <pc:sldMk cId="3157813403" sldId="261"/>
        </pc:sldMkLst>
        <pc:spChg chg="mod">
          <ac:chgData name="" userId="fa94b68bb29a76a5" providerId="LiveId" clId="{8A997442-475C-4A30-BAB6-C4C886A2E9E9}" dt="2022-11-30T12:30:41.734" v="467" actId="20577"/>
          <ac:spMkLst>
            <pc:docMk/>
            <pc:sldMk cId="3157813403" sldId="261"/>
            <ac:spMk id="3" creationId="{EB59FF83-EEA9-4630-9D4A-CA54F8DA5686}"/>
          </ac:spMkLst>
        </pc:spChg>
      </pc:sldChg>
      <pc:sldChg chg="modSp add del">
        <pc:chgData name="" userId="fa94b68bb29a76a5" providerId="LiveId" clId="{8A997442-475C-4A30-BAB6-C4C886A2E9E9}" dt="2022-12-05T15:58:13.324" v="1000" actId="2696"/>
        <pc:sldMkLst>
          <pc:docMk/>
          <pc:sldMk cId="3339827197" sldId="262"/>
        </pc:sldMkLst>
        <pc:spChg chg="mod">
          <ac:chgData name="" userId="fa94b68bb29a76a5" providerId="LiveId" clId="{8A997442-475C-4A30-BAB6-C4C886A2E9E9}" dt="2022-12-02T16:34:49.187" v="599" actId="20577"/>
          <ac:spMkLst>
            <pc:docMk/>
            <pc:sldMk cId="3339827197" sldId="262"/>
            <ac:spMk id="3" creationId="{EB59FF83-EEA9-4630-9D4A-CA54F8DA5686}"/>
          </ac:spMkLst>
        </pc:spChg>
      </pc:sldChg>
      <pc:sldChg chg="modSp add del">
        <pc:chgData name="" userId="fa94b68bb29a76a5" providerId="LiveId" clId="{8A997442-475C-4A30-BAB6-C4C886A2E9E9}" dt="2022-12-05T15:58:31.648" v="1001" actId="2696"/>
        <pc:sldMkLst>
          <pc:docMk/>
          <pc:sldMk cId="3990991356" sldId="263"/>
        </pc:sldMkLst>
        <pc:spChg chg="mod">
          <ac:chgData name="" userId="fa94b68bb29a76a5" providerId="LiveId" clId="{8A997442-475C-4A30-BAB6-C4C886A2E9E9}" dt="2022-11-30T12:30:11.183" v="435" actId="20577"/>
          <ac:spMkLst>
            <pc:docMk/>
            <pc:sldMk cId="3990991356" sldId="263"/>
            <ac:spMk id="3" creationId="{EB59FF83-EEA9-4630-9D4A-CA54F8DA5686}"/>
          </ac:spMkLst>
        </pc:spChg>
      </pc:sldChg>
      <pc:sldChg chg="modSp add del">
        <pc:chgData name="" userId="fa94b68bb29a76a5" providerId="LiveId" clId="{8A997442-475C-4A30-BAB6-C4C886A2E9E9}" dt="2022-12-05T16:17:44.492" v="1002" actId="2696"/>
        <pc:sldMkLst>
          <pc:docMk/>
          <pc:sldMk cId="3411495842" sldId="264"/>
        </pc:sldMkLst>
        <pc:spChg chg="mod">
          <ac:chgData name="" userId="fa94b68bb29a76a5" providerId="LiveId" clId="{8A997442-475C-4A30-BAB6-C4C886A2E9E9}" dt="2022-11-30T12:30:28.092" v="463" actId="20577"/>
          <ac:spMkLst>
            <pc:docMk/>
            <pc:sldMk cId="3411495842" sldId="264"/>
            <ac:spMk id="3" creationId="{EB59FF83-EEA9-4630-9D4A-CA54F8DA5686}"/>
          </ac:spMkLst>
        </pc:spChg>
      </pc:sldChg>
      <pc:sldChg chg="addSp delSp modSp add">
        <pc:chgData name="" userId="fa94b68bb29a76a5" providerId="LiveId" clId="{8A997442-475C-4A30-BAB6-C4C886A2E9E9}" dt="2022-12-06T14:27:44.908" v="1074"/>
        <pc:sldMkLst>
          <pc:docMk/>
          <pc:sldMk cId="3436562190" sldId="265"/>
        </pc:sldMkLst>
        <pc:graphicFrameChg chg="add mod">
          <ac:chgData name="" userId="fa94b68bb29a76a5" providerId="LiveId" clId="{8A997442-475C-4A30-BAB6-C4C886A2E9E9}" dt="2022-12-05T13:52:01.617" v="835"/>
          <ac:graphicFrameMkLst>
            <pc:docMk/>
            <pc:sldMk cId="3436562190" sldId="265"/>
            <ac:graphicFrameMk id="3" creationId="{52ACAD01-C979-457D-8150-E649DC6D98E2}"/>
          </ac:graphicFrameMkLst>
        </pc:graphicFrameChg>
        <pc:inkChg chg="add del">
          <ac:chgData name="" userId="fa94b68bb29a76a5" providerId="LiveId" clId="{8A997442-475C-4A30-BAB6-C4C886A2E9E9}" dt="2022-12-06T14:27:44.908" v="1074"/>
          <ac:inkMkLst>
            <pc:docMk/>
            <pc:sldMk cId="3436562190" sldId="265"/>
            <ac:inkMk id="2" creationId="{4EEC2802-F28A-450B-88A6-A707F4FECDFC}"/>
          </ac:inkMkLst>
        </pc:inkChg>
      </pc:sldChg>
      <pc:sldChg chg="addSp modSp add ord">
        <pc:chgData name="" userId="fa94b68bb29a76a5" providerId="LiveId" clId="{8A997442-475C-4A30-BAB6-C4C886A2E9E9}" dt="2022-12-05T13:52:01.617" v="835"/>
        <pc:sldMkLst>
          <pc:docMk/>
          <pc:sldMk cId="82655364" sldId="267"/>
        </pc:sldMkLst>
        <pc:picChg chg="add mod">
          <ac:chgData name="" userId="fa94b68bb29a76a5" providerId="LiveId" clId="{8A997442-475C-4A30-BAB6-C4C886A2E9E9}" dt="2022-12-05T13:52:01.617" v="835"/>
          <ac:picMkLst>
            <pc:docMk/>
            <pc:sldMk cId="82655364" sldId="267"/>
            <ac:picMk id="2" creationId="{8D79B577-6D7D-4F5E-A3B6-7F48A120AB03}"/>
          </ac:picMkLst>
        </pc:picChg>
        <pc:picChg chg="add mod">
          <ac:chgData name="" userId="fa94b68bb29a76a5" providerId="LiveId" clId="{8A997442-475C-4A30-BAB6-C4C886A2E9E9}" dt="2022-12-05T13:52:01.617" v="835"/>
          <ac:picMkLst>
            <pc:docMk/>
            <pc:sldMk cId="82655364" sldId="267"/>
            <ac:picMk id="3" creationId="{197852EE-4DD3-4888-89CA-F00568AF768D}"/>
          </ac:picMkLst>
        </pc:picChg>
      </pc:sldChg>
      <pc:sldChg chg="modSp ord">
        <pc:chgData name="" userId="fa94b68bb29a76a5" providerId="LiveId" clId="{8A997442-475C-4A30-BAB6-C4C886A2E9E9}" dt="2022-12-05T15:55:40.987" v="995"/>
        <pc:sldMkLst>
          <pc:docMk/>
          <pc:sldMk cId="1934804139" sldId="268"/>
        </pc:sldMkLst>
        <pc:spChg chg="mod">
          <ac:chgData name="" userId="fa94b68bb29a76a5" providerId="LiveId" clId="{8A997442-475C-4A30-BAB6-C4C886A2E9E9}" dt="2022-12-05T13:52:01.617" v="835"/>
          <ac:spMkLst>
            <pc:docMk/>
            <pc:sldMk cId="1934804139" sldId="268"/>
            <ac:spMk id="5" creationId="{29B2234A-C189-0CC2-C515-5EA7A6FE40B3}"/>
          </ac:spMkLst>
        </pc:spChg>
        <pc:graphicFrameChg chg="mod">
          <ac:chgData name="" userId="fa94b68bb29a76a5" providerId="LiveId" clId="{8A997442-475C-4A30-BAB6-C4C886A2E9E9}" dt="2022-12-05T15:55:40.987" v="995"/>
          <ac:graphicFrameMkLst>
            <pc:docMk/>
            <pc:sldMk cId="1934804139" sldId="268"/>
            <ac:graphicFrameMk id="2" creationId="{0E12AD65-FA9A-E316-8543-BAD9D2A3BD89}"/>
          </ac:graphicFrameMkLst>
        </pc:graphicFrameChg>
      </pc:sldChg>
      <pc:sldChg chg="addSp modSp add">
        <pc:chgData name="" userId="fa94b68bb29a76a5" providerId="LiveId" clId="{8A997442-475C-4A30-BAB6-C4C886A2E9E9}" dt="2022-12-05T15:39:57.418" v="994"/>
        <pc:sldMkLst>
          <pc:docMk/>
          <pc:sldMk cId="1124254982" sldId="269"/>
        </pc:sldMkLst>
        <pc:spChg chg="add mod">
          <ac:chgData name="" userId="fa94b68bb29a76a5" providerId="LiveId" clId="{8A997442-475C-4A30-BAB6-C4C886A2E9E9}" dt="2022-12-05T13:57:30.407" v="851" actId="1076"/>
          <ac:spMkLst>
            <pc:docMk/>
            <pc:sldMk cId="1124254982" sldId="269"/>
            <ac:spMk id="3" creationId="{8B138900-ACFA-4104-8B98-7824102C9D32}"/>
          </ac:spMkLst>
        </pc:spChg>
        <pc:graphicFrameChg chg="add mod modGraphic">
          <ac:chgData name="" userId="fa94b68bb29a76a5" providerId="LiveId" clId="{8A997442-475C-4A30-BAB6-C4C886A2E9E9}" dt="2022-12-05T15:39:57.418" v="994"/>
          <ac:graphicFrameMkLst>
            <pc:docMk/>
            <pc:sldMk cId="1124254982" sldId="269"/>
            <ac:graphicFrameMk id="2" creationId="{0B51E9AA-10C8-415A-95C7-93BFB774A266}"/>
          </ac:graphicFrameMkLst>
        </pc:graphicFrameChg>
      </pc:sldChg>
      <pc:sldChg chg="addSp delSp modSp add del">
        <pc:chgData name="" userId="fa94b68bb29a76a5" providerId="LiveId" clId="{8A997442-475C-4A30-BAB6-C4C886A2E9E9}" dt="2022-12-05T13:45:11.426" v="830" actId="2696"/>
        <pc:sldMkLst>
          <pc:docMk/>
          <pc:sldMk cId="1193949545" sldId="270"/>
        </pc:sldMkLst>
        <pc:spChg chg="add del mod">
          <ac:chgData name="" userId="fa94b68bb29a76a5" providerId="LiveId" clId="{8A997442-475C-4A30-BAB6-C4C886A2E9E9}" dt="2022-12-05T13:30:44.164" v="701" actId="478"/>
          <ac:spMkLst>
            <pc:docMk/>
            <pc:sldMk cId="1193949545" sldId="270"/>
            <ac:spMk id="2" creationId="{CF171E27-8564-44CF-8E8B-E2C0226C589D}"/>
          </ac:spMkLst>
        </pc:spChg>
        <pc:graphicFrameChg chg="add del mod">
          <ac:chgData name="" userId="fa94b68bb29a76a5" providerId="LiveId" clId="{8A997442-475C-4A30-BAB6-C4C886A2E9E9}" dt="2022-12-05T13:33:38.755" v="819" actId="478"/>
          <ac:graphicFrameMkLst>
            <pc:docMk/>
            <pc:sldMk cId="1193949545" sldId="270"/>
            <ac:graphicFrameMk id="3" creationId="{F20226FF-3A43-452E-9D5E-6E52926A0F88}"/>
          </ac:graphicFrameMkLst>
        </pc:graphicFrameChg>
        <pc:graphicFrameChg chg="add del mod">
          <ac:chgData name="" userId="fa94b68bb29a76a5" providerId="LiveId" clId="{8A997442-475C-4A30-BAB6-C4C886A2E9E9}" dt="2022-12-05T13:34:56.335" v="822" actId="478"/>
          <ac:graphicFrameMkLst>
            <pc:docMk/>
            <pc:sldMk cId="1193949545" sldId="270"/>
            <ac:graphicFrameMk id="4" creationId="{00F65B11-577C-4DB8-9596-C3F368DA13D9}"/>
          </ac:graphicFrameMkLst>
        </pc:graphicFrameChg>
        <pc:graphicFrameChg chg="add del mod">
          <ac:chgData name="" userId="fa94b68bb29a76a5" providerId="LiveId" clId="{8A997442-475C-4A30-BAB6-C4C886A2E9E9}" dt="2022-12-05T13:36:53.334" v="825" actId="478"/>
          <ac:graphicFrameMkLst>
            <pc:docMk/>
            <pc:sldMk cId="1193949545" sldId="270"/>
            <ac:graphicFrameMk id="5" creationId="{06241E44-4C81-4CB0-8D36-4E488996BAB8}"/>
          </ac:graphicFrameMkLst>
        </pc:graphicFrameChg>
        <pc:graphicFrameChg chg="add del mod">
          <ac:chgData name="" userId="fa94b68bb29a76a5" providerId="LiveId" clId="{8A997442-475C-4A30-BAB6-C4C886A2E9E9}" dt="2022-12-05T13:38:47.806" v="828" actId="478"/>
          <ac:graphicFrameMkLst>
            <pc:docMk/>
            <pc:sldMk cId="1193949545" sldId="270"/>
            <ac:graphicFrameMk id="6" creationId="{CC07C8D0-06C5-47B1-BBD8-D1434D8D2457}"/>
          </ac:graphicFrameMkLst>
        </pc:graphicFrameChg>
      </pc:sldChg>
      <pc:sldChg chg="modSp add">
        <pc:chgData name="" userId="fa94b68bb29a76a5" providerId="LiveId" clId="{8A997442-475C-4A30-BAB6-C4C886A2E9E9}" dt="2022-12-05T15:37:46.402" v="929" actId="14100"/>
        <pc:sldMkLst>
          <pc:docMk/>
          <pc:sldMk cId="0" sldId="271"/>
        </pc:sldMkLst>
        <pc:picChg chg="mod">
          <ac:chgData name="" userId="fa94b68bb29a76a5" providerId="LiveId" clId="{8A997442-475C-4A30-BAB6-C4C886A2E9E9}" dt="2022-12-05T15:37:46.402" v="929" actId="14100"/>
          <ac:picMkLst>
            <pc:docMk/>
            <pc:sldMk cId="0" sldId="271"/>
            <ac:picMk id="2" creationId="{00000000-0000-0000-0000-000000000000}"/>
          </ac:picMkLst>
        </pc:picChg>
      </pc:sldChg>
      <pc:sldChg chg="modSp add">
        <pc:chgData name="" userId="fa94b68bb29a76a5" providerId="LiveId" clId="{8A997442-475C-4A30-BAB6-C4C886A2E9E9}" dt="2022-12-05T15:38:13.623" v="932" actId="14100"/>
        <pc:sldMkLst>
          <pc:docMk/>
          <pc:sldMk cId="0" sldId="272"/>
        </pc:sldMkLst>
        <pc:picChg chg="mod">
          <ac:chgData name="" userId="fa94b68bb29a76a5" providerId="LiveId" clId="{8A997442-475C-4A30-BAB6-C4C886A2E9E9}" dt="2022-12-05T15:38:13.623" v="932" actId="14100"/>
          <ac:picMkLst>
            <pc:docMk/>
            <pc:sldMk cId="0" sldId="272"/>
            <ac:picMk id="2" creationId="{00000000-0000-0000-0000-000000000000}"/>
          </ac:picMkLst>
        </pc:picChg>
      </pc:sldChg>
      <pc:sldChg chg="modSp add ord">
        <pc:chgData name="" userId="fa94b68bb29a76a5" providerId="LiveId" clId="{8A997442-475C-4A30-BAB6-C4C886A2E9E9}" dt="2022-12-05T15:37:16.099" v="926" actId="14100"/>
        <pc:sldMkLst>
          <pc:docMk/>
          <pc:sldMk cId="0" sldId="273"/>
        </pc:sldMkLst>
        <pc:picChg chg="mod">
          <ac:chgData name="" userId="fa94b68bb29a76a5" providerId="LiveId" clId="{8A997442-475C-4A30-BAB6-C4C886A2E9E9}" dt="2022-12-05T15:37:16.099" v="926" actId="14100"/>
          <ac:picMkLst>
            <pc:docMk/>
            <pc:sldMk cId="0" sldId="273"/>
            <ac:picMk id="2" creationId="{00000000-0000-0000-0000-000000000000}"/>
          </ac:picMkLst>
        </pc:picChg>
      </pc:sldChg>
      <pc:sldChg chg="addSp modSp add ord">
        <pc:chgData name="" userId="fa94b68bb29a76a5" providerId="LiveId" clId="{8A997442-475C-4A30-BAB6-C4C886A2E9E9}" dt="2022-12-05T17:26:24.962" v="1020"/>
        <pc:sldMkLst>
          <pc:docMk/>
          <pc:sldMk cId="109969454" sldId="274"/>
        </pc:sldMkLst>
        <pc:graphicFrameChg chg="add mod modGraphic">
          <ac:chgData name="" userId="fa94b68bb29a76a5" providerId="LiveId" clId="{8A997442-475C-4A30-BAB6-C4C886A2E9E9}" dt="2022-12-05T17:26:24.962" v="1020"/>
          <ac:graphicFrameMkLst>
            <pc:docMk/>
            <pc:sldMk cId="109969454" sldId="274"/>
            <ac:graphicFrameMk id="2" creationId="{34DD89FA-5A83-4C87-A870-C1F7A44FC4DF}"/>
          </ac:graphicFrameMkLst>
        </pc:graphicFrameChg>
      </pc:sldChg>
      <pc:sldChg chg="addSp delSp modSp add setBg">
        <pc:chgData name="" userId="fa94b68bb29a76a5" providerId="LiveId" clId="{8A997442-475C-4A30-BAB6-C4C886A2E9E9}" dt="2022-12-06T14:44:26.744" v="1124" actId="1076"/>
        <pc:sldMkLst>
          <pc:docMk/>
          <pc:sldMk cId="308183336" sldId="275"/>
        </pc:sldMkLst>
        <pc:spChg chg="add del">
          <ac:chgData name="" userId="fa94b68bb29a76a5" providerId="LiveId" clId="{8A997442-475C-4A30-BAB6-C4C886A2E9E9}" dt="2022-12-06T13:04:34.135" v="1023"/>
          <ac:spMkLst>
            <pc:docMk/>
            <pc:sldMk cId="308183336" sldId="275"/>
            <ac:spMk id="3" creationId="{7D9CD730-8BA8-40BF-85CE-97BDFE02DA47}"/>
          </ac:spMkLst>
        </pc:spChg>
        <pc:spChg chg="add del">
          <ac:chgData name="" userId="fa94b68bb29a76a5" providerId="LiveId" clId="{8A997442-475C-4A30-BAB6-C4C886A2E9E9}" dt="2022-12-06T13:04:34.135" v="1023"/>
          <ac:spMkLst>
            <pc:docMk/>
            <pc:sldMk cId="308183336" sldId="275"/>
            <ac:spMk id="4" creationId="{C41ED51A-A512-453F-B679-114246D6328E}"/>
          </ac:spMkLst>
        </pc:spChg>
        <pc:spChg chg="add del">
          <ac:chgData name="" userId="fa94b68bb29a76a5" providerId="LiveId" clId="{8A997442-475C-4A30-BAB6-C4C886A2E9E9}" dt="2022-12-06T13:06:38.817" v="1036"/>
          <ac:spMkLst>
            <pc:docMk/>
            <pc:sldMk cId="308183336" sldId="275"/>
            <ac:spMk id="7" creationId="{142377D6-D611-47E1-A21D-3EEF8E8100CE}"/>
          </ac:spMkLst>
        </pc:spChg>
        <pc:spChg chg="add del">
          <ac:chgData name="" userId="fa94b68bb29a76a5" providerId="LiveId" clId="{8A997442-475C-4A30-BAB6-C4C886A2E9E9}" dt="2022-12-06T13:06:38.817" v="1036"/>
          <ac:spMkLst>
            <pc:docMk/>
            <pc:sldMk cId="308183336" sldId="275"/>
            <ac:spMk id="8" creationId="{69163205-9409-4486-8BB7-A0BD073A2CA9}"/>
          </ac:spMkLst>
        </pc:spChg>
        <pc:spChg chg="add mod">
          <ac:chgData name="" userId="fa94b68bb29a76a5" providerId="LiveId" clId="{8A997442-475C-4A30-BAB6-C4C886A2E9E9}" dt="2022-12-06T13:27:35.587" v="1065" actId="1076"/>
          <ac:spMkLst>
            <pc:docMk/>
            <pc:sldMk cId="308183336" sldId="275"/>
            <ac:spMk id="13" creationId="{7BD9F521-59BD-460B-A07E-8297CF5D2F79}"/>
          </ac:spMkLst>
        </pc:spChg>
        <pc:graphicFrameChg chg="add del">
          <ac:chgData name="" userId="fa94b68bb29a76a5" providerId="LiveId" clId="{8A997442-475C-4A30-BAB6-C4C886A2E9E9}" dt="2022-12-06T13:04:34.135" v="1023"/>
          <ac:graphicFrameMkLst>
            <pc:docMk/>
            <pc:sldMk cId="308183336" sldId="275"/>
            <ac:graphicFrameMk id="2" creationId="{5139B4D6-28D5-41A6-88EC-4F62F779A0AB}"/>
          </ac:graphicFrameMkLst>
        </pc:graphicFrameChg>
        <pc:graphicFrameChg chg="add del">
          <ac:chgData name="" userId="fa94b68bb29a76a5" providerId="LiveId" clId="{8A997442-475C-4A30-BAB6-C4C886A2E9E9}" dt="2022-12-06T13:06:38.817" v="1036"/>
          <ac:graphicFrameMkLst>
            <pc:docMk/>
            <pc:sldMk cId="308183336" sldId="275"/>
            <ac:graphicFrameMk id="6" creationId="{678B6E03-2CFC-47F3-A660-8CD87807BC3F}"/>
          </ac:graphicFrameMkLst>
        </pc:graphicFrameChg>
        <pc:graphicFrameChg chg="add del">
          <ac:chgData name="" userId="fa94b68bb29a76a5" providerId="LiveId" clId="{8A997442-475C-4A30-BAB6-C4C886A2E9E9}" dt="2022-12-06T13:07:08.775" v="1041"/>
          <ac:graphicFrameMkLst>
            <pc:docMk/>
            <pc:sldMk cId="308183336" sldId="275"/>
            <ac:graphicFrameMk id="10" creationId="{D468319B-8C68-4BDF-B0CF-BF2AF22A0F01}"/>
          </ac:graphicFrameMkLst>
        </pc:graphicFrameChg>
        <pc:graphicFrameChg chg="add del mod">
          <ac:chgData name="" userId="fa94b68bb29a76a5" providerId="LiveId" clId="{8A997442-475C-4A30-BAB6-C4C886A2E9E9}" dt="2022-12-06T13:07:54.849" v="1043" actId="478"/>
          <ac:graphicFrameMkLst>
            <pc:docMk/>
            <pc:sldMk cId="308183336" sldId="275"/>
            <ac:graphicFrameMk id="11" creationId="{BC47891E-FD91-4679-84A3-2646E894220D}"/>
          </ac:graphicFrameMkLst>
        </pc:graphicFrameChg>
        <pc:graphicFrameChg chg="add del">
          <ac:chgData name="" userId="fa94b68bb29a76a5" providerId="LiveId" clId="{8A997442-475C-4A30-BAB6-C4C886A2E9E9}" dt="2022-12-06T13:07:57.992" v="1045" actId="478"/>
          <ac:graphicFrameMkLst>
            <pc:docMk/>
            <pc:sldMk cId="308183336" sldId="275"/>
            <ac:graphicFrameMk id="12" creationId="{159358DC-F668-4302-8172-6CCDC0D6BC38}"/>
          </ac:graphicFrameMkLst>
        </pc:graphicFrameChg>
        <pc:graphicFrameChg chg="add del">
          <ac:chgData name="" userId="fa94b68bb29a76a5" providerId="LiveId" clId="{8A997442-475C-4A30-BAB6-C4C886A2E9E9}" dt="2022-12-06T13:12:47.938" v="1052" actId="478"/>
          <ac:graphicFrameMkLst>
            <pc:docMk/>
            <pc:sldMk cId="308183336" sldId="275"/>
            <ac:graphicFrameMk id="14" creationId="{25F263C6-34DB-4836-BAEB-179D941AAB18}"/>
          </ac:graphicFrameMkLst>
        </pc:graphicFrameChg>
        <pc:picChg chg="add del mod">
          <ac:chgData name="" userId="fa94b68bb29a76a5" providerId="LiveId" clId="{8A997442-475C-4A30-BAB6-C4C886A2E9E9}" dt="2022-12-06T13:06:34.371" v="1034" actId="478"/>
          <ac:picMkLst>
            <pc:docMk/>
            <pc:sldMk cId="308183336" sldId="275"/>
            <ac:picMk id="5" creationId="{47A131E1-96BF-40D8-9631-B3D2F97D5AE7}"/>
          </ac:picMkLst>
        </pc:picChg>
        <pc:picChg chg="add del mod">
          <ac:chgData name="" userId="fa94b68bb29a76a5" providerId="LiveId" clId="{8A997442-475C-4A30-BAB6-C4C886A2E9E9}" dt="2022-12-06T13:07:05.150" v="1039" actId="478"/>
          <ac:picMkLst>
            <pc:docMk/>
            <pc:sldMk cId="308183336" sldId="275"/>
            <ac:picMk id="9" creationId="{3312FA88-D117-422A-93C0-A1F178154DDA}"/>
          </ac:picMkLst>
        </pc:picChg>
        <pc:picChg chg="add del mod">
          <ac:chgData name="" userId="fa94b68bb29a76a5" providerId="LiveId" clId="{8A997442-475C-4A30-BAB6-C4C886A2E9E9}" dt="2022-12-06T13:28:30.603" v="1066" actId="478"/>
          <ac:picMkLst>
            <pc:docMk/>
            <pc:sldMk cId="308183336" sldId="275"/>
            <ac:picMk id="15" creationId="{9CC2B6F8-F988-48D3-87D6-C4581ED7118B}"/>
          </ac:picMkLst>
        </pc:picChg>
        <pc:picChg chg="add mod">
          <ac:chgData name="" userId="fa94b68bb29a76a5" providerId="LiveId" clId="{8A997442-475C-4A30-BAB6-C4C886A2E9E9}" dt="2022-12-06T14:44:15.635" v="1106" actId="1076"/>
          <ac:picMkLst>
            <pc:docMk/>
            <pc:sldMk cId="308183336" sldId="275"/>
            <ac:picMk id="16" creationId="{5669981C-B3BB-47B3-8507-6B069AACAF7D}"/>
          </ac:picMkLst>
        </pc:picChg>
        <pc:picChg chg="add del mod">
          <ac:chgData name="" userId="fa94b68bb29a76a5" providerId="LiveId" clId="{8A997442-475C-4A30-BAB6-C4C886A2E9E9}" dt="2022-12-06T13:21:28.031" v="1056" actId="931"/>
          <ac:picMkLst>
            <pc:docMk/>
            <pc:sldMk cId="308183336" sldId="275"/>
            <ac:picMk id="18" creationId="{F20FAC23-74D2-4760-B5D1-1E5C0A9D1A1E}"/>
          </ac:picMkLst>
        </pc:picChg>
        <pc:picChg chg="add del mod">
          <ac:chgData name="" userId="fa94b68bb29a76a5" providerId="LiveId" clId="{8A997442-475C-4A30-BAB6-C4C886A2E9E9}" dt="2022-12-06T13:23:41.221" v="1058" actId="478"/>
          <ac:picMkLst>
            <pc:docMk/>
            <pc:sldMk cId="308183336" sldId="275"/>
            <ac:picMk id="20" creationId="{3315A6BC-DEB2-4709-8E28-577B77572244}"/>
          </ac:picMkLst>
        </pc:picChg>
        <pc:picChg chg="add mod">
          <ac:chgData name="" userId="fa94b68bb29a76a5" providerId="LiveId" clId="{8A997442-475C-4A30-BAB6-C4C886A2E9E9}" dt="2022-12-06T14:44:26.744" v="1124" actId="1076"/>
          <ac:picMkLst>
            <pc:docMk/>
            <pc:sldMk cId="308183336" sldId="275"/>
            <ac:picMk id="21" creationId="{57C79949-9514-4D0E-B966-A66C460FB2D6}"/>
          </ac:picMkLst>
        </pc:picChg>
        <pc:picChg chg="add del">
          <ac:chgData name="" userId="fa94b68bb29a76a5" providerId="LiveId" clId="{8A997442-475C-4A30-BAB6-C4C886A2E9E9}" dt="2022-12-06T13:04:34.135" v="1023"/>
          <ac:picMkLst>
            <pc:docMk/>
            <pc:sldMk cId="308183336" sldId="275"/>
            <ac:picMk id="2049" creationId="{8F543F9F-ECCE-443E-BD30-92302D041777}"/>
          </ac:picMkLst>
        </pc:picChg>
        <pc:picChg chg="add del">
          <ac:chgData name="" userId="fa94b68bb29a76a5" providerId="LiveId" clId="{8A997442-475C-4A30-BAB6-C4C886A2E9E9}" dt="2022-12-06T13:06:38.817" v="1036"/>
          <ac:picMkLst>
            <pc:docMk/>
            <pc:sldMk cId="308183336" sldId="275"/>
            <ac:picMk id="2052" creationId="{B609F3D7-734A-4132-9098-B4E0CD9CD36F}"/>
          </ac:picMkLst>
        </pc:picChg>
      </pc:sldChg>
      <pc:sldChg chg="addSp add del">
        <pc:chgData name="" userId="fa94b68bb29a76a5" providerId="LiveId" clId="{8A997442-475C-4A30-BAB6-C4C886A2E9E9}" dt="2022-12-06T14:27:28.125" v="1072" actId="2696"/>
        <pc:sldMkLst>
          <pc:docMk/>
          <pc:sldMk cId="2864141714" sldId="276"/>
        </pc:sldMkLst>
        <pc:spChg chg="add">
          <ac:chgData name="" userId="fa94b68bb29a76a5" providerId="LiveId" clId="{8A997442-475C-4A30-BAB6-C4C886A2E9E9}" dt="2022-12-06T14:27:10.657" v="1071"/>
          <ac:spMkLst>
            <pc:docMk/>
            <pc:sldMk cId="2864141714" sldId="276"/>
            <ac:spMk id="3" creationId="{FC4D62B7-1340-4FC9-9130-68105A641A72}"/>
          </ac:spMkLst>
        </pc:spChg>
        <pc:spChg chg="add">
          <ac:chgData name="" userId="fa94b68bb29a76a5" providerId="LiveId" clId="{8A997442-475C-4A30-BAB6-C4C886A2E9E9}" dt="2022-12-06T14:27:10.657" v="1071"/>
          <ac:spMkLst>
            <pc:docMk/>
            <pc:sldMk cId="2864141714" sldId="276"/>
            <ac:spMk id="4" creationId="{A8E64E96-90D8-4A71-9649-A4BBBA0D6FC0}"/>
          </ac:spMkLst>
        </pc:spChg>
        <pc:graphicFrameChg chg="add">
          <ac:chgData name="" userId="fa94b68bb29a76a5" providerId="LiveId" clId="{8A997442-475C-4A30-BAB6-C4C886A2E9E9}" dt="2022-12-06T14:27:10.657" v="1071"/>
          <ac:graphicFrameMkLst>
            <pc:docMk/>
            <pc:sldMk cId="2864141714" sldId="276"/>
            <ac:graphicFrameMk id="2" creationId="{F4DD86C9-BDEA-4354-92C5-14F71074AD79}"/>
          </ac:graphicFrameMkLst>
        </pc:graphicFrameChg>
      </pc:sldChg>
      <pc:sldMasterChg chg="modSp modSldLayout">
        <pc:chgData name="" userId="fa94b68bb29a76a5" providerId="LiveId" clId="{8A997442-475C-4A30-BAB6-C4C886A2E9E9}" dt="2022-12-05T13:52:01.617" v="835"/>
        <pc:sldMasterMkLst>
          <pc:docMk/>
          <pc:sldMasterMk cId="3216215145" sldId="2147483648"/>
        </pc:sldMasterMkLst>
        <pc:spChg chg="mod">
          <ac:chgData name="" userId="fa94b68bb29a76a5" providerId="LiveId" clId="{8A997442-475C-4A30-BAB6-C4C886A2E9E9}" dt="2022-12-05T13:52:01.617" v="835"/>
          <ac:spMkLst>
            <pc:docMk/>
            <pc:sldMasterMk cId="3216215145" sldId="2147483648"/>
            <ac:spMk id="2" creationId="{C7498B23-669A-4BB3-9378-179C45B6D074}"/>
          </ac:spMkLst>
        </pc:spChg>
        <pc:spChg chg="mod">
          <ac:chgData name="" userId="fa94b68bb29a76a5" providerId="LiveId" clId="{8A997442-475C-4A30-BAB6-C4C886A2E9E9}" dt="2022-12-05T13:52:01.617" v="835"/>
          <ac:spMkLst>
            <pc:docMk/>
            <pc:sldMasterMk cId="3216215145" sldId="2147483648"/>
            <ac:spMk id="3" creationId="{8E169526-EEB6-44F7-8C9C-DC4B58B53732}"/>
          </ac:spMkLst>
        </pc:spChg>
        <pc:spChg chg="mod">
          <ac:chgData name="" userId="fa94b68bb29a76a5" providerId="LiveId" clId="{8A997442-475C-4A30-BAB6-C4C886A2E9E9}" dt="2022-12-05T13:52:01.617" v="835"/>
          <ac:spMkLst>
            <pc:docMk/>
            <pc:sldMasterMk cId="3216215145" sldId="2147483648"/>
            <ac:spMk id="4" creationId="{DD4B4EC8-DC61-4B48-9E49-2970E152C90D}"/>
          </ac:spMkLst>
        </pc:spChg>
        <pc:spChg chg="mod">
          <ac:chgData name="" userId="fa94b68bb29a76a5" providerId="LiveId" clId="{8A997442-475C-4A30-BAB6-C4C886A2E9E9}" dt="2022-12-05T13:52:01.617" v="835"/>
          <ac:spMkLst>
            <pc:docMk/>
            <pc:sldMasterMk cId="3216215145" sldId="2147483648"/>
            <ac:spMk id="5" creationId="{F9DB4B03-27E7-4DA4-BF3F-358E0A4D313D}"/>
          </ac:spMkLst>
        </pc:spChg>
        <pc:spChg chg="mod">
          <ac:chgData name="" userId="fa94b68bb29a76a5" providerId="LiveId" clId="{8A997442-475C-4A30-BAB6-C4C886A2E9E9}" dt="2022-12-05T13:52:01.617" v="835"/>
          <ac:spMkLst>
            <pc:docMk/>
            <pc:sldMasterMk cId="3216215145" sldId="2147483648"/>
            <ac:spMk id="6" creationId="{F1BDEA45-0E73-4DE0-97E0-0E63E6C51A89}"/>
          </ac:spMkLst>
        </pc:spChg>
        <pc:sldLayoutChg chg="modSp">
          <pc:chgData name="" userId="fa94b68bb29a76a5" providerId="LiveId" clId="{8A997442-475C-4A30-BAB6-C4C886A2E9E9}" dt="2022-12-05T13:52:01.617" v="835"/>
          <pc:sldLayoutMkLst>
            <pc:docMk/>
            <pc:sldMasterMk cId="3216215145" sldId="2147483648"/>
            <pc:sldLayoutMk cId="2996236178" sldId="2147483649"/>
          </pc:sldLayoutMkLst>
          <pc:spChg chg="mod">
            <ac:chgData name="" userId="fa94b68bb29a76a5" providerId="LiveId" clId="{8A997442-475C-4A30-BAB6-C4C886A2E9E9}" dt="2022-12-05T13:52:01.617" v="835"/>
            <ac:spMkLst>
              <pc:docMk/>
              <pc:sldMasterMk cId="3216215145" sldId="2147483648"/>
              <pc:sldLayoutMk cId="2996236178" sldId="2147483649"/>
              <ac:spMk id="2" creationId="{62CBB399-EAB7-4070-B5D5-E00D1868A03A}"/>
            </ac:spMkLst>
          </pc:spChg>
          <pc:spChg chg="mod">
            <ac:chgData name="" userId="fa94b68bb29a76a5" providerId="LiveId" clId="{8A997442-475C-4A30-BAB6-C4C886A2E9E9}" dt="2022-12-05T13:52:01.617" v="835"/>
            <ac:spMkLst>
              <pc:docMk/>
              <pc:sldMasterMk cId="3216215145" sldId="2147483648"/>
              <pc:sldLayoutMk cId="2996236178" sldId="2147483649"/>
              <ac:spMk id="3" creationId="{2B36A074-E6E8-46D3-BB11-57F06E8527EE}"/>
            </ac:spMkLst>
          </pc:spChg>
        </pc:sldLayoutChg>
        <pc:sldLayoutChg chg="modSp">
          <pc:chgData name="" userId="fa94b68bb29a76a5" providerId="LiveId" clId="{8A997442-475C-4A30-BAB6-C4C886A2E9E9}" dt="2022-12-05T13:52:01.617" v="835"/>
          <pc:sldLayoutMkLst>
            <pc:docMk/>
            <pc:sldMasterMk cId="3216215145" sldId="2147483648"/>
            <pc:sldLayoutMk cId="3457664497" sldId="2147483651"/>
          </pc:sldLayoutMkLst>
          <pc:spChg chg="mod">
            <ac:chgData name="" userId="fa94b68bb29a76a5" providerId="LiveId" clId="{8A997442-475C-4A30-BAB6-C4C886A2E9E9}" dt="2022-12-05T13:52:01.617" v="835"/>
            <ac:spMkLst>
              <pc:docMk/>
              <pc:sldMasterMk cId="3216215145" sldId="2147483648"/>
              <pc:sldLayoutMk cId="3457664497" sldId="2147483651"/>
              <ac:spMk id="2" creationId="{CF5A27EC-F2CC-4EB8-B6F5-E0F8F40B3DE5}"/>
            </ac:spMkLst>
          </pc:spChg>
          <pc:spChg chg="mod">
            <ac:chgData name="" userId="fa94b68bb29a76a5" providerId="LiveId" clId="{8A997442-475C-4A30-BAB6-C4C886A2E9E9}" dt="2022-12-05T13:52:01.617" v="835"/>
            <ac:spMkLst>
              <pc:docMk/>
              <pc:sldMasterMk cId="3216215145" sldId="2147483648"/>
              <pc:sldLayoutMk cId="3457664497" sldId="2147483651"/>
              <ac:spMk id="3" creationId="{1D6D9ACD-C2AC-4895-910D-5808DA17BED4}"/>
            </ac:spMkLst>
          </pc:spChg>
        </pc:sldLayoutChg>
        <pc:sldLayoutChg chg="modSp">
          <pc:chgData name="" userId="fa94b68bb29a76a5" providerId="LiveId" clId="{8A997442-475C-4A30-BAB6-C4C886A2E9E9}" dt="2022-12-05T13:52:01.617" v="835"/>
          <pc:sldLayoutMkLst>
            <pc:docMk/>
            <pc:sldMasterMk cId="3216215145" sldId="2147483648"/>
            <pc:sldLayoutMk cId="2349171881" sldId="2147483652"/>
          </pc:sldLayoutMkLst>
          <pc:spChg chg="mod">
            <ac:chgData name="" userId="fa94b68bb29a76a5" providerId="LiveId" clId="{8A997442-475C-4A30-BAB6-C4C886A2E9E9}" dt="2022-12-05T13:52:01.617" v="835"/>
            <ac:spMkLst>
              <pc:docMk/>
              <pc:sldMasterMk cId="3216215145" sldId="2147483648"/>
              <pc:sldLayoutMk cId="2349171881" sldId="2147483652"/>
              <ac:spMk id="3" creationId="{DCA3BC99-1D36-43B0-AFBD-2AC533AB8B4E}"/>
            </ac:spMkLst>
          </pc:spChg>
          <pc:spChg chg="mod">
            <ac:chgData name="" userId="fa94b68bb29a76a5" providerId="LiveId" clId="{8A997442-475C-4A30-BAB6-C4C886A2E9E9}" dt="2022-12-05T13:52:01.617" v="835"/>
            <ac:spMkLst>
              <pc:docMk/>
              <pc:sldMasterMk cId="3216215145" sldId="2147483648"/>
              <pc:sldLayoutMk cId="2349171881" sldId="2147483652"/>
              <ac:spMk id="4" creationId="{2873210C-FDD0-4B01-A898-8FB245329AEE}"/>
            </ac:spMkLst>
          </pc:spChg>
        </pc:sldLayoutChg>
        <pc:sldLayoutChg chg="modSp">
          <pc:chgData name="" userId="fa94b68bb29a76a5" providerId="LiveId" clId="{8A997442-475C-4A30-BAB6-C4C886A2E9E9}" dt="2022-12-05T13:52:01.617" v="835"/>
          <pc:sldLayoutMkLst>
            <pc:docMk/>
            <pc:sldMasterMk cId="3216215145" sldId="2147483648"/>
            <pc:sldLayoutMk cId="1726965570" sldId="2147483653"/>
          </pc:sldLayoutMkLst>
          <pc:spChg chg="mod">
            <ac:chgData name="" userId="fa94b68bb29a76a5" providerId="LiveId" clId="{8A997442-475C-4A30-BAB6-C4C886A2E9E9}" dt="2022-12-05T13:52:01.617" v="835"/>
            <ac:spMkLst>
              <pc:docMk/>
              <pc:sldMasterMk cId="3216215145" sldId="2147483648"/>
              <pc:sldLayoutMk cId="1726965570" sldId="2147483653"/>
              <ac:spMk id="2" creationId="{8465D358-F457-4CC2-AED2-BCFF11B86DA3}"/>
            </ac:spMkLst>
          </pc:spChg>
          <pc:spChg chg="mod">
            <ac:chgData name="" userId="fa94b68bb29a76a5" providerId="LiveId" clId="{8A997442-475C-4A30-BAB6-C4C886A2E9E9}" dt="2022-12-05T13:52:01.617" v="835"/>
            <ac:spMkLst>
              <pc:docMk/>
              <pc:sldMasterMk cId="3216215145" sldId="2147483648"/>
              <pc:sldLayoutMk cId="1726965570" sldId="2147483653"/>
              <ac:spMk id="3" creationId="{4C7F76D9-0573-4D19-8ADF-3A227587EEE3}"/>
            </ac:spMkLst>
          </pc:spChg>
          <pc:spChg chg="mod">
            <ac:chgData name="" userId="fa94b68bb29a76a5" providerId="LiveId" clId="{8A997442-475C-4A30-BAB6-C4C886A2E9E9}" dt="2022-12-05T13:52:01.617" v="835"/>
            <ac:spMkLst>
              <pc:docMk/>
              <pc:sldMasterMk cId="3216215145" sldId="2147483648"/>
              <pc:sldLayoutMk cId="1726965570" sldId="2147483653"/>
              <ac:spMk id="4" creationId="{330B2D0C-5FA4-4F8A-A283-4E66860ECDC3}"/>
            </ac:spMkLst>
          </pc:spChg>
          <pc:spChg chg="mod">
            <ac:chgData name="" userId="fa94b68bb29a76a5" providerId="LiveId" clId="{8A997442-475C-4A30-BAB6-C4C886A2E9E9}" dt="2022-12-05T13:52:01.617" v="835"/>
            <ac:spMkLst>
              <pc:docMk/>
              <pc:sldMasterMk cId="3216215145" sldId="2147483648"/>
              <pc:sldLayoutMk cId="1726965570" sldId="2147483653"/>
              <ac:spMk id="5" creationId="{6DEF259C-0314-43F0-8458-FEC4657FDD29}"/>
            </ac:spMkLst>
          </pc:spChg>
          <pc:spChg chg="mod">
            <ac:chgData name="" userId="fa94b68bb29a76a5" providerId="LiveId" clId="{8A997442-475C-4A30-BAB6-C4C886A2E9E9}" dt="2022-12-05T13:52:01.617" v="835"/>
            <ac:spMkLst>
              <pc:docMk/>
              <pc:sldMasterMk cId="3216215145" sldId="2147483648"/>
              <pc:sldLayoutMk cId="1726965570" sldId="2147483653"/>
              <ac:spMk id="6" creationId="{D0558A21-FBF4-4EE5-88B2-01351C31AEF0}"/>
            </ac:spMkLst>
          </pc:spChg>
        </pc:sldLayoutChg>
        <pc:sldLayoutChg chg="modSp">
          <pc:chgData name="" userId="fa94b68bb29a76a5" providerId="LiveId" clId="{8A997442-475C-4A30-BAB6-C4C886A2E9E9}" dt="2022-12-05T13:52:01.617" v="835"/>
          <pc:sldLayoutMkLst>
            <pc:docMk/>
            <pc:sldMasterMk cId="3216215145" sldId="2147483648"/>
            <pc:sldLayoutMk cId="1894485484" sldId="2147483656"/>
          </pc:sldLayoutMkLst>
          <pc:spChg chg="mod">
            <ac:chgData name="" userId="fa94b68bb29a76a5" providerId="LiveId" clId="{8A997442-475C-4A30-BAB6-C4C886A2E9E9}" dt="2022-12-05T13:52:01.617" v="835"/>
            <ac:spMkLst>
              <pc:docMk/>
              <pc:sldMasterMk cId="3216215145" sldId="2147483648"/>
              <pc:sldLayoutMk cId="1894485484" sldId="2147483656"/>
              <ac:spMk id="2" creationId="{7DE70E9C-E360-427D-9EAD-FA4FB082BFFA}"/>
            </ac:spMkLst>
          </pc:spChg>
          <pc:spChg chg="mod">
            <ac:chgData name="" userId="fa94b68bb29a76a5" providerId="LiveId" clId="{8A997442-475C-4A30-BAB6-C4C886A2E9E9}" dt="2022-12-05T13:52:01.617" v="835"/>
            <ac:spMkLst>
              <pc:docMk/>
              <pc:sldMasterMk cId="3216215145" sldId="2147483648"/>
              <pc:sldLayoutMk cId="1894485484" sldId="2147483656"/>
              <ac:spMk id="3" creationId="{398E6468-7DDD-415F-A595-0F0B75E854CC}"/>
            </ac:spMkLst>
          </pc:spChg>
          <pc:spChg chg="mod">
            <ac:chgData name="" userId="fa94b68bb29a76a5" providerId="LiveId" clId="{8A997442-475C-4A30-BAB6-C4C886A2E9E9}" dt="2022-12-05T13:52:01.617" v="835"/>
            <ac:spMkLst>
              <pc:docMk/>
              <pc:sldMasterMk cId="3216215145" sldId="2147483648"/>
              <pc:sldLayoutMk cId="1894485484" sldId="2147483656"/>
              <ac:spMk id="4" creationId="{F61698F9-63E1-4A55-A701-6CF625B82FD7}"/>
            </ac:spMkLst>
          </pc:spChg>
        </pc:sldLayoutChg>
        <pc:sldLayoutChg chg="modSp">
          <pc:chgData name="" userId="fa94b68bb29a76a5" providerId="LiveId" clId="{8A997442-475C-4A30-BAB6-C4C886A2E9E9}" dt="2022-12-05T13:52:01.617" v="835"/>
          <pc:sldLayoutMkLst>
            <pc:docMk/>
            <pc:sldMasterMk cId="3216215145" sldId="2147483648"/>
            <pc:sldLayoutMk cId="385935449" sldId="2147483657"/>
          </pc:sldLayoutMkLst>
          <pc:spChg chg="mod">
            <ac:chgData name="" userId="fa94b68bb29a76a5" providerId="LiveId" clId="{8A997442-475C-4A30-BAB6-C4C886A2E9E9}" dt="2022-12-05T13:52:01.617" v="835"/>
            <ac:spMkLst>
              <pc:docMk/>
              <pc:sldMasterMk cId="3216215145" sldId="2147483648"/>
              <pc:sldLayoutMk cId="385935449" sldId="2147483657"/>
              <ac:spMk id="2" creationId="{02ED1F12-C77A-4C73-B3A8-114F01BA42AE}"/>
            </ac:spMkLst>
          </pc:spChg>
          <pc:spChg chg="mod">
            <ac:chgData name="" userId="fa94b68bb29a76a5" providerId="LiveId" clId="{8A997442-475C-4A30-BAB6-C4C886A2E9E9}" dt="2022-12-05T13:52:01.617" v="835"/>
            <ac:spMkLst>
              <pc:docMk/>
              <pc:sldMasterMk cId="3216215145" sldId="2147483648"/>
              <pc:sldLayoutMk cId="385935449" sldId="2147483657"/>
              <ac:spMk id="3" creationId="{5AFCD83E-7DF7-49D9-88F9-03370547482E}"/>
            </ac:spMkLst>
          </pc:spChg>
          <pc:spChg chg="mod">
            <ac:chgData name="" userId="fa94b68bb29a76a5" providerId="LiveId" clId="{8A997442-475C-4A30-BAB6-C4C886A2E9E9}" dt="2022-12-05T13:52:01.617" v="835"/>
            <ac:spMkLst>
              <pc:docMk/>
              <pc:sldMasterMk cId="3216215145" sldId="2147483648"/>
              <pc:sldLayoutMk cId="385935449" sldId="2147483657"/>
              <ac:spMk id="4" creationId="{DAEEC9DE-9A61-41A6-A23C-C5AA4E8AE12D}"/>
            </ac:spMkLst>
          </pc:spChg>
        </pc:sldLayoutChg>
        <pc:sldLayoutChg chg="modSp">
          <pc:chgData name="" userId="fa94b68bb29a76a5" providerId="LiveId" clId="{8A997442-475C-4A30-BAB6-C4C886A2E9E9}" dt="2022-12-05T13:52:01.617" v="835"/>
          <pc:sldLayoutMkLst>
            <pc:docMk/>
            <pc:sldMasterMk cId="3216215145" sldId="2147483648"/>
            <pc:sldLayoutMk cId="3759801358" sldId="2147483659"/>
          </pc:sldLayoutMkLst>
          <pc:spChg chg="mod">
            <ac:chgData name="" userId="fa94b68bb29a76a5" providerId="LiveId" clId="{8A997442-475C-4A30-BAB6-C4C886A2E9E9}" dt="2022-12-05T13:52:01.617" v="835"/>
            <ac:spMkLst>
              <pc:docMk/>
              <pc:sldMasterMk cId="3216215145" sldId="2147483648"/>
              <pc:sldLayoutMk cId="3759801358" sldId="2147483659"/>
              <ac:spMk id="2" creationId="{4B883A9D-7EB0-4DA8-A67F-299352009951}"/>
            </ac:spMkLst>
          </pc:spChg>
          <pc:spChg chg="mod">
            <ac:chgData name="" userId="fa94b68bb29a76a5" providerId="LiveId" clId="{8A997442-475C-4A30-BAB6-C4C886A2E9E9}" dt="2022-12-05T13:52:01.617" v="835"/>
            <ac:spMkLst>
              <pc:docMk/>
              <pc:sldMasterMk cId="3216215145" sldId="2147483648"/>
              <pc:sldLayoutMk cId="3759801358" sldId="2147483659"/>
              <ac:spMk id="3" creationId="{345BACB3-B4F5-4D5D-956E-E5E4E562C622}"/>
            </ac:spMkLst>
          </pc:spChg>
        </pc:sldLayoutChg>
      </pc:sldMasterChg>
    </pc:docChg>
  </pc:docChgLst>
  <pc:docChgLst>
    <pc:chgData name="italiano ." userId="fa94b68bb29a76a5" providerId="LiveId" clId="{FDE32BD5-82C9-4D41-8576-8A7BC01F4FF8}"/>
    <pc:docChg chg="custSel addSld delSld modSld sldOrd">
      <pc:chgData name="italiano ." userId="fa94b68bb29a76a5" providerId="LiveId" clId="{FDE32BD5-82C9-4D41-8576-8A7BC01F4FF8}" dt="2022-12-04T14:37:13.607" v="57" actId="20577"/>
      <pc:docMkLst>
        <pc:docMk/>
      </pc:docMkLst>
      <pc:sldChg chg="addSp delSp modSp mod">
        <pc:chgData name="italiano ." userId="fa94b68bb29a76a5" providerId="LiveId" clId="{FDE32BD5-82C9-4D41-8576-8A7BC01F4FF8}" dt="2022-12-01T17:43:35.354" v="11"/>
        <pc:sldMkLst>
          <pc:docMk/>
          <pc:sldMk cId="3854988705" sldId="256"/>
        </pc:sldMkLst>
        <pc:spChg chg="add del mod">
          <ac:chgData name="italiano ." userId="fa94b68bb29a76a5" providerId="LiveId" clId="{FDE32BD5-82C9-4D41-8576-8A7BC01F4FF8}" dt="2022-12-01T17:43:12.005" v="8" actId="478"/>
          <ac:spMkLst>
            <pc:docMk/>
            <pc:sldMk cId="3854988705" sldId="256"/>
            <ac:spMk id="7" creationId="{52AA1AF4-00DD-6F2D-C577-4E3DBDAD01C3}"/>
          </ac:spMkLst>
        </pc:spChg>
        <pc:picChg chg="add mod">
          <ac:chgData name="italiano ." userId="fa94b68bb29a76a5" providerId="LiveId" clId="{FDE32BD5-82C9-4D41-8576-8A7BC01F4FF8}" dt="2022-12-01T17:43:35.354" v="11"/>
          <ac:picMkLst>
            <pc:docMk/>
            <pc:sldMk cId="3854988705" sldId="256"/>
            <ac:picMk id="6" creationId="{CBECED5E-76BD-4E58-0CE4-870C796EA4CE}"/>
          </ac:picMkLst>
        </pc:picChg>
      </pc:sldChg>
      <pc:sldChg chg="modSp mod">
        <pc:chgData name="italiano ." userId="fa94b68bb29a76a5" providerId="LiveId" clId="{FDE32BD5-82C9-4D41-8576-8A7BC01F4FF8}" dt="2022-12-04T14:37:13.607" v="57" actId="20577"/>
        <pc:sldMkLst>
          <pc:docMk/>
          <pc:sldMk cId="2008810239" sldId="258"/>
        </pc:sldMkLst>
        <pc:spChg chg="mod">
          <ac:chgData name="italiano ." userId="fa94b68bb29a76a5" providerId="LiveId" clId="{FDE32BD5-82C9-4D41-8576-8A7BC01F4FF8}" dt="2022-12-04T14:36:07.396" v="51" actId="122"/>
          <ac:spMkLst>
            <pc:docMk/>
            <pc:sldMk cId="2008810239" sldId="258"/>
            <ac:spMk id="2" creationId="{3904DD26-EB04-43CB-AE3C-8B70ACC58E3F}"/>
          </ac:spMkLst>
        </pc:spChg>
        <pc:spChg chg="mod">
          <ac:chgData name="italiano ." userId="fa94b68bb29a76a5" providerId="LiveId" clId="{FDE32BD5-82C9-4D41-8576-8A7BC01F4FF8}" dt="2022-12-04T14:37:13.607" v="57" actId="20577"/>
          <ac:spMkLst>
            <pc:docMk/>
            <pc:sldMk cId="2008810239" sldId="258"/>
            <ac:spMk id="3" creationId="{3B8785C5-6F11-43D7-9A62-9B612D111A4D}"/>
          </ac:spMkLst>
        </pc:spChg>
        <pc:spChg chg="mod">
          <ac:chgData name="italiano ." userId="fa94b68bb29a76a5" providerId="LiveId" clId="{FDE32BD5-82C9-4D41-8576-8A7BC01F4FF8}" dt="2022-12-04T14:37:09.434" v="56"/>
          <ac:spMkLst>
            <pc:docMk/>
            <pc:sldMk cId="2008810239" sldId="258"/>
            <ac:spMk id="4" creationId="{3D5AC275-2E8F-4C6C-85A5-2B7B88FE4F29}"/>
          </ac:spMkLst>
        </pc:spChg>
      </pc:sldChg>
      <pc:sldChg chg="addSp delSp modSp new mod ord">
        <pc:chgData name="italiano ." userId="fa94b68bb29a76a5" providerId="LiveId" clId="{FDE32BD5-82C9-4D41-8576-8A7BC01F4FF8}" dt="2022-12-04T14:04:34.564" v="48" actId="1076"/>
        <pc:sldMkLst>
          <pc:docMk/>
          <pc:sldMk cId="1934804139" sldId="268"/>
        </pc:sldMkLst>
        <pc:spChg chg="add del mod">
          <ac:chgData name="italiano ." userId="fa94b68bb29a76a5" providerId="LiveId" clId="{FDE32BD5-82C9-4D41-8576-8A7BC01F4FF8}" dt="2022-12-04T14:04:18.781" v="43"/>
          <ac:spMkLst>
            <pc:docMk/>
            <pc:sldMk cId="1934804139" sldId="268"/>
            <ac:spMk id="3" creationId="{BB61600A-16D4-559F-CF9C-7A8DC9248710}"/>
          </ac:spMkLst>
        </pc:spChg>
        <pc:spChg chg="add del mod">
          <ac:chgData name="italiano ." userId="fa94b68bb29a76a5" providerId="LiveId" clId="{FDE32BD5-82C9-4D41-8576-8A7BC01F4FF8}" dt="2022-12-04T14:04:18.782" v="45"/>
          <ac:spMkLst>
            <pc:docMk/>
            <pc:sldMk cId="1934804139" sldId="268"/>
            <ac:spMk id="4" creationId="{DD49F391-75D1-367F-CB11-1B469A6C70BF}"/>
          </ac:spMkLst>
        </pc:spChg>
        <pc:spChg chg="add mod">
          <ac:chgData name="italiano ." userId="fa94b68bb29a76a5" providerId="LiveId" clId="{FDE32BD5-82C9-4D41-8576-8A7BC01F4FF8}" dt="2022-12-04T14:04:34.564" v="48" actId="1076"/>
          <ac:spMkLst>
            <pc:docMk/>
            <pc:sldMk cId="1934804139" sldId="268"/>
            <ac:spMk id="5" creationId="{29B2234A-C189-0CC2-C515-5EA7A6FE40B3}"/>
          </ac:spMkLst>
        </pc:spChg>
        <pc:graphicFrameChg chg="add mod">
          <ac:chgData name="italiano ." userId="fa94b68bb29a76a5" providerId="LiveId" clId="{FDE32BD5-82C9-4D41-8576-8A7BC01F4FF8}" dt="2022-12-04T14:03:18.765" v="17"/>
          <ac:graphicFrameMkLst>
            <pc:docMk/>
            <pc:sldMk cId="1934804139" sldId="268"/>
            <ac:graphicFrameMk id="2" creationId="{0E12AD65-FA9A-E316-8543-BAD9D2A3BD89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64EB67-0028-4A24-996B-6438EE70DCF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84BFEF2-A0D2-4A7C-9708-4FC847E8F852}">
      <dgm:prSet phldrT="[Text]"/>
      <dgm:spPr/>
      <dgm:t>
        <a:bodyPr/>
        <a:lstStyle/>
        <a:p>
          <a:pPr algn="ctr"/>
          <a:r>
            <a:rPr lang="de-CH">
              <a:latin typeface="Arial" panose="020B0604020202020204" pitchFamily="34" charset="0"/>
              <a:cs typeface="Arial" panose="020B0604020202020204" pitchFamily="34" charset="0"/>
            </a:rPr>
            <a:t>Ausgangslage</a:t>
          </a:r>
        </a:p>
      </dgm:t>
    </dgm:pt>
    <dgm:pt modelId="{F13B290C-AFE9-4365-AA34-2F4DE746C6A2}" type="parTrans" cxnId="{23F60721-C0B0-4BC5-A4EF-60C6BB678097}">
      <dgm:prSet/>
      <dgm:spPr/>
      <dgm:t>
        <a:bodyPr/>
        <a:lstStyle/>
        <a:p>
          <a:endParaRPr lang="de-CH"/>
        </a:p>
      </dgm:t>
    </dgm:pt>
    <dgm:pt modelId="{7ADC5B56-113D-459B-9BB6-5F90E93F9FF3}" type="sibTrans" cxnId="{23F60721-C0B0-4BC5-A4EF-60C6BB678097}">
      <dgm:prSet/>
      <dgm:spPr/>
      <dgm:t>
        <a:bodyPr/>
        <a:lstStyle/>
        <a:p>
          <a:endParaRPr lang="de-CH"/>
        </a:p>
      </dgm:t>
    </dgm:pt>
    <dgm:pt modelId="{707AF195-9882-49FC-A0E8-372DA0DBDF6C}">
      <dgm:prSet phldrT="[Text]"/>
      <dgm:spPr/>
      <dgm:t>
        <a:bodyPr/>
        <a:lstStyle/>
        <a:p>
          <a:r>
            <a:rPr lang="de-CH">
              <a:latin typeface="Arial" panose="020B0604020202020204" pitchFamily="34" charset="0"/>
              <a:cs typeface="Arial" panose="020B0604020202020204" pitchFamily="34" charset="0"/>
            </a:rPr>
            <a:t>Realisierung</a:t>
          </a:r>
        </a:p>
      </dgm:t>
    </dgm:pt>
    <dgm:pt modelId="{BCDE72B0-B4B1-4377-A79E-50DDE74D5EB8}" type="parTrans" cxnId="{207389AB-28D2-49B9-AF46-02859DBBAD0A}">
      <dgm:prSet/>
      <dgm:spPr/>
      <dgm:t>
        <a:bodyPr/>
        <a:lstStyle/>
        <a:p>
          <a:endParaRPr lang="de-CH"/>
        </a:p>
      </dgm:t>
    </dgm:pt>
    <dgm:pt modelId="{631ABA3A-34DF-4BCB-B8C3-08FEF18A3056}" type="sibTrans" cxnId="{207389AB-28D2-49B9-AF46-02859DBBAD0A}">
      <dgm:prSet/>
      <dgm:spPr/>
      <dgm:t>
        <a:bodyPr/>
        <a:lstStyle/>
        <a:p>
          <a:endParaRPr lang="de-CH"/>
        </a:p>
      </dgm:t>
    </dgm:pt>
    <dgm:pt modelId="{C5D63856-0DB9-43D3-9617-C28CE06390B2}">
      <dgm:prSet phldrT="[Text]" custT="1"/>
      <dgm:spPr/>
      <dgm:t>
        <a:bodyPr/>
        <a:lstStyle/>
        <a:p>
          <a:r>
            <a:rPr lang="de-CH" sz="1300" dirty="0">
              <a:latin typeface="Arial" panose="020B0604020202020204" pitchFamily="34" charset="0"/>
              <a:cs typeface="Arial" panose="020B0604020202020204" pitchFamily="34" charset="0"/>
            </a:rPr>
            <a:t>Kontrolle</a:t>
          </a:r>
        </a:p>
      </dgm:t>
    </dgm:pt>
    <dgm:pt modelId="{284CB29B-0360-40DC-BE4C-67FFFB1FCA87}" type="parTrans" cxnId="{DCE46A7F-8D75-4CF9-B190-2B9A5FEACE5E}">
      <dgm:prSet/>
      <dgm:spPr/>
      <dgm:t>
        <a:bodyPr/>
        <a:lstStyle/>
        <a:p>
          <a:endParaRPr lang="de-CH"/>
        </a:p>
      </dgm:t>
    </dgm:pt>
    <dgm:pt modelId="{44C7CB8F-D3B9-4F30-94E7-C15CE199E786}" type="sibTrans" cxnId="{DCE46A7F-8D75-4CF9-B190-2B9A5FEACE5E}">
      <dgm:prSet/>
      <dgm:spPr/>
      <dgm:t>
        <a:bodyPr/>
        <a:lstStyle/>
        <a:p>
          <a:endParaRPr lang="de-CH"/>
        </a:p>
      </dgm:t>
    </dgm:pt>
    <dgm:pt modelId="{B6D5B2AD-2F14-4D2A-83EE-16847283A00A}">
      <dgm:prSet/>
      <dgm:spPr/>
      <dgm:t>
        <a:bodyPr/>
        <a:lstStyle/>
        <a:p>
          <a:r>
            <a:rPr lang="de-CH">
              <a:latin typeface="Arial" panose="020B0604020202020204" pitchFamily="34" charset="0"/>
              <a:cs typeface="Arial" panose="020B0604020202020204" pitchFamily="34" charset="0"/>
            </a:rPr>
            <a:t>Ziele</a:t>
          </a:r>
        </a:p>
      </dgm:t>
    </dgm:pt>
    <dgm:pt modelId="{1D6DDF0F-915C-488E-B721-6E0B26F45133}" type="parTrans" cxnId="{C255C19C-6E2B-40AB-A088-E31518B869C5}">
      <dgm:prSet/>
      <dgm:spPr/>
      <dgm:t>
        <a:bodyPr/>
        <a:lstStyle/>
        <a:p>
          <a:endParaRPr lang="de-CH"/>
        </a:p>
      </dgm:t>
    </dgm:pt>
    <dgm:pt modelId="{339CDF46-E1A4-4AAC-B7C0-CAEE55937866}" type="sibTrans" cxnId="{C255C19C-6E2B-40AB-A088-E31518B869C5}">
      <dgm:prSet/>
      <dgm:spPr/>
      <dgm:t>
        <a:bodyPr/>
        <a:lstStyle/>
        <a:p>
          <a:endParaRPr lang="de-CH"/>
        </a:p>
      </dgm:t>
    </dgm:pt>
    <dgm:pt modelId="{5AF1EA42-2973-4C6C-887D-06CDE2B7278C}">
      <dgm:prSet/>
      <dgm:spPr/>
      <dgm:t>
        <a:bodyPr/>
        <a:lstStyle/>
        <a:p>
          <a:r>
            <a:rPr lang="de-CH">
              <a:latin typeface="Arial" panose="020B0604020202020204" pitchFamily="34" charset="0"/>
              <a:cs typeface="Arial" panose="020B0604020202020204" pitchFamily="34" charset="0"/>
            </a:rPr>
            <a:t>Massnahmen</a:t>
          </a:r>
        </a:p>
      </dgm:t>
    </dgm:pt>
    <dgm:pt modelId="{65BAF60B-8BB9-4984-9AE3-9B599418ED2F}" type="parTrans" cxnId="{7E12A10E-0E73-4D4A-AD2E-1D77F68AC1A5}">
      <dgm:prSet/>
      <dgm:spPr/>
      <dgm:t>
        <a:bodyPr/>
        <a:lstStyle/>
        <a:p>
          <a:endParaRPr lang="de-CH"/>
        </a:p>
      </dgm:t>
    </dgm:pt>
    <dgm:pt modelId="{C7AEAFDD-2478-4617-94D1-5ADDA61E79BB}" type="sibTrans" cxnId="{7E12A10E-0E73-4D4A-AD2E-1D77F68AC1A5}">
      <dgm:prSet/>
      <dgm:spPr/>
      <dgm:t>
        <a:bodyPr/>
        <a:lstStyle/>
        <a:p>
          <a:endParaRPr lang="de-CH"/>
        </a:p>
      </dgm:t>
    </dgm:pt>
    <dgm:pt modelId="{9AB55B11-7FA3-4535-813E-AB9CD535B0C7}">
      <dgm:prSet/>
      <dgm:spPr/>
      <dgm:t>
        <a:bodyPr/>
        <a:lstStyle/>
        <a:p>
          <a:r>
            <a:rPr lang="de-CH">
              <a:latin typeface="Arial" panose="020B0604020202020204" pitchFamily="34" charset="0"/>
              <a:cs typeface="Arial" panose="020B0604020202020204" pitchFamily="34" charset="0"/>
            </a:rPr>
            <a:t>Mittel</a:t>
          </a:r>
        </a:p>
      </dgm:t>
    </dgm:pt>
    <dgm:pt modelId="{716D574A-D475-47CF-9436-353D96E3EAB6}" type="parTrans" cxnId="{427D266B-4060-447F-9AC4-32F7B8473CDC}">
      <dgm:prSet/>
      <dgm:spPr/>
      <dgm:t>
        <a:bodyPr/>
        <a:lstStyle/>
        <a:p>
          <a:endParaRPr lang="de-CH"/>
        </a:p>
      </dgm:t>
    </dgm:pt>
    <dgm:pt modelId="{8385BB1E-6761-4DB9-A0BC-6C87B3DF069B}" type="sibTrans" cxnId="{427D266B-4060-447F-9AC4-32F7B8473CDC}">
      <dgm:prSet/>
      <dgm:spPr/>
      <dgm:t>
        <a:bodyPr/>
        <a:lstStyle/>
        <a:p>
          <a:endParaRPr lang="de-CH"/>
        </a:p>
      </dgm:t>
    </dgm:pt>
    <dgm:pt modelId="{B7D19BE7-C14B-4E61-9273-0C32B2860AB1}" type="pres">
      <dgm:prSet presAssocID="{8264EB67-0028-4A24-996B-6438EE70DCF7}" presName="compositeShape" presStyleCnt="0">
        <dgm:presLayoutVars>
          <dgm:chMax val="7"/>
          <dgm:dir/>
          <dgm:resizeHandles val="exact"/>
        </dgm:presLayoutVars>
      </dgm:prSet>
      <dgm:spPr/>
    </dgm:pt>
    <dgm:pt modelId="{7DDD0717-7F9C-441A-8B49-8E82B8E24C04}" type="pres">
      <dgm:prSet presAssocID="{8264EB67-0028-4A24-996B-6438EE70DCF7}" presName="wedge1" presStyleLbl="node1" presStyleIdx="0" presStyleCnt="6"/>
      <dgm:spPr/>
    </dgm:pt>
    <dgm:pt modelId="{8505C1C1-15B5-4276-9D47-A88D933F0DA4}" type="pres">
      <dgm:prSet presAssocID="{8264EB67-0028-4A24-996B-6438EE70DCF7}" presName="dummy1a" presStyleCnt="0"/>
      <dgm:spPr/>
    </dgm:pt>
    <dgm:pt modelId="{4D9660F7-785C-44C3-B2DA-E2AD34E80D36}" type="pres">
      <dgm:prSet presAssocID="{8264EB67-0028-4A24-996B-6438EE70DCF7}" presName="dummy1b" presStyleCnt="0"/>
      <dgm:spPr/>
    </dgm:pt>
    <dgm:pt modelId="{B1F32375-EE4A-40ED-BCE0-D20704C514C9}" type="pres">
      <dgm:prSet presAssocID="{8264EB67-0028-4A24-996B-6438EE70DCF7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E68BA27E-53E5-4858-B5CF-BBE38F8D25D2}" type="pres">
      <dgm:prSet presAssocID="{8264EB67-0028-4A24-996B-6438EE70DCF7}" presName="wedge2" presStyleLbl="node1" presStyleIdx="1" presStyleCnt="6"/>
      <dgm:spPr/>
    </dgm:pt>
    <dgm:pt modelId="{247C7B15-2E80-4507-95D1-501708CE25E2}" type="pres">
      <dgm:prSet presAssocID="{8264EB67-0028-4A24-996B-6438EE70DCF7}" presName="dummy2a" presStyleCnt="0"/>
      <dgm:spPr/>
    </dgm:pt>
    <dgm:pt modelId="{012D5D91-6050-40E0-AEC5-A99AAB80041D}" type="pres">
      <dgm:prSet presAssocID="{8264EB67-0028-4A24-996B-6438EE70DCF7}" presName="dummy2b" presStyleCnt="0"/>
      <dgm:spPr/>
    </dgm:pt>
    <dgm:pt modelId="{0ACBA622-A821-443D-94ED-C4C10F3C9AAF}" type="pres">
      <dgm:prSet presAssocID="{8264EB67-0028-4A24-996B-6438EE70DCF7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3414F10-2F85-414B-8026-0FA069218AA2}" type="pres">
      <dgm:prSet presAssocID="{8264EB67-0028-4A24-996B-6438EE70DCF7}" presName="wedge3" presStyleLbl="node1" presStyleIdx="2" presStyleCnt="6"/>
      <dgm:spPr/>
    </dgm:pt>
    <dgm:pt modelId="{CCAA6465-4B61-428A-AE2B-850F2228E760}" type="pres">
      <dgm:prSet presAssocID="{8264EB67-0028-4A24-996B-6438EE70DCF7}" presName="dummy3a" presStyleCnt="0"/>
      <dgm:spPr/>
    </dgm:pt>
    <dgm:pt modelId="{0673A1D5-2095-40A2-913E-033C1EB9FDE8}" type="pres">
      <dgm:prSet presAssocID="{8264EB67-0028-4A24-996B-6438EE70DCF7}" presName="dummy3b" presStyleCnt="0"/>
      <dgm:spPr/>
    </dgm:pt>
    <dgm:pt modelId="{FDEE1BB1-69ED-464F-A270-9FDA1E38A1D1}" type="pres">
      <dgm:prSet presAssocID="{8264EB67-0028-4A24-996B-6438EE70DCF7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3A26EFD-FB4C-4B27-AB28-9D114F67080B}" type="pres">
      <dgm:prSet presAssocID="{8264EB67-0028-4A24-996B-6438EE70DCF7}" presName="wedge4" presStyleLbl="node1" presStyleIdx="3" presStyleCnt="6"/>
      <dgm:spPr/>
    </dgm:pt>
    <dgm:pt modelId="{E4E975FB-98A7-42CD-9615-FC02AB40FF4C}" type="pres">
      <dgm:prSet presAssocID="{8264EB67-0028-4A24-996B-6438EE70DCF7}" presName="dummy4a" presStyleCnt="0"/>
      <dgm:spPr/>
    </dgm:pt>
    <dgm:pt modelId="{2EEB2603-1D65-4688-ACEA-26E82E61991F}" type="pres">
      <dgm:prSet presAssocID="{8264EB67-0028-4A24-996B-6438EE70DCF7}" presName="dummy4b" presStyleCnt="0"/>
      <dgm:spPr/>
    </dgm:pt>
    <dgm:pt modelId="{5A46E4B6-99F9-48F8-9023-14D88C025067}" type="pres">
      <dgm:prSet presAssocID="{8264EB67-0028-4A24-996B-6438EE70DCF7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39F3E27-00C0-4FD5-A5AF-D6A8335BBC4C}" type="pres">
      <dgm:prSet presAssocID="{8264EB67-0028-4A24-996B-6438EE70DCF7}" presName="wedge5" presStyleLbl="node1" presStyleIdx="4" presStyleCnt="6"/>
      <dgm:spPr/>
    </dgm:pt>
    <dgm:pt modelId="{80AEB0A2-228C-41F0-8A39-3646EB7004DD}" type="pres">
      <dgm:prSet presAssocID="{8264EB67-0028-4A24-996B-6438EE70DCF7}" presName="dummy5a" presStyleCnt="0"/>
      <dgm:spPr/>
    </dgm:pt>
    <dgm:pt modelId="{CECBC281-B734-4A05-A30A-1A2BF1AAD2B4}" type="pres">
      <dgm:prSet presAssocID="{8264EB67-0028-4A24-996B-6438EE70DCF7}" presName="dummy5b" presStyleCnt="0"/>
      <dgm:spPr/>
    </dgm:pt>
    <dgm:pt modelId="{5BC7837C-E7A8-4D0F-B308-450CA2460723}" type="pres">
      <dgm:prSet presAssocID="{8264EB67-0028-4A24-996B-6438EE70DCF7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B1B6E534-81B4-4F51-9BC2-7BCD037FCB7F}" type="pres">
      <dgm:prSet presAssocID="{8264EB67-0028-4A24-996B-6438EE70DCF7}" presName="wedge6" presStyleLbl="node1" presStyleIdx="5" presStyleCnt="6"/>
      <dgm:spPr/>
    </dgm:pt>
    <dgm:pt modelId="{3D892F42-E643-406D-9410-D11C348FC698}" type="pres">
      <dgm:prSet presAssocID="{8264EB67-0028-4A24-996B-6438EE70DCF7}" presName="dummy6a" presStyleCnt="0"/>
      <dgm:spPr/>
    </dgm:pt>
    <dgm:pt modelId="{209CCCFB-B5DB-4D13-951A-FD75893C40B0}" type="pres">
      <dgm:prSet presAssocID="{8264EB67-0028-4A24-996B-6438EE70DCF7}" presName="dummy6b" presStyleCnt="0"/>
      <dgm:spPr/>
    </dgm:pt>
    <dgm:pt modelId="{E66465AC-BBDA-4820-93B0-FA28AD39A909}" type="pres">
      <dgm:prSet presAssocID="{8264EB67-0028-4A24-996B-6438EE70DCF7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E187B860-EB66-4A3A-A3C0-C35AA16F26CA}" type="pres">
      <dgm:prSet presAssocID="{7ADC5B56-113D-459B-9BB6-5F90E93F9FF3}" presName="arrowWedge1" presStyleLbl="fgSibTrans2D1" presStyleIdx="0" presStyleCnt="6"/>
      <dgm:spPr/>
    </dgm:pt>
    <dgm:pt modelId="{BC18EB0A-5E1E-41FC-9D6C-9F8C310D4E08}" type="pres">
      <dgm:prSet presAssocID="{339CDF46-E1A4-4AAC-B7C0-CAEE55937866}" presName="arrowWedge2" presStyleLbl="fgSibTrans2D1" presStyleIdx="1" presStyleCnt="6"/>
      <dgm:spPr/>
    </dgm:pt>
    <dgm:pt modelId="{F750E0DF-BAE1-4A53-90CE-83754E90977C}" type="pres">
      <dgm:prSet presAssocID="{C7AEAFDD-2478-4617-94D1-5ADDA61E79BB}" presName="arrowWedge3" presStyleLbl="fgSibTrans2D1" presStyleIdx="2" presStyleCnt="6"/>
      <dgm:spPr/>
    </dgm:pt>
    <dgm:pt modelId="{7A3E429B-1698-4084-B01A-A088E074847E}" type="pres">
      <dgm:prSet presAssocID="{8385BB1E-6761-4DB9-A0BC-6C87B3DF069B}" presName="arrowWedge4" presStyleLbl="fgSibTrans2D1" presStyleIdx="3" presStyleCnt="6"/>
      <dgm:spPr/>
    </dgm:pt>
    <dgm:pt modelId="{9B99662B-9710-44D7-A6E2-49AFFBA41CBA}" type="pres">
      <dgm:prSet presAssocID="{631ABA3A-34DF-4BCB-B8C3-08FEF18A3056}" presName="arrowWedge5" presStyleLbl="fgSibTrans2D1" presStyleIdx="4" presStyleCnt="6"/>
      <dgm:spPr/>
    </dgm:pt>
    <dgm:pt modelId="{5C5CFC99-B8CA-4CA4-ACC6-C441103E391F}" type="pres">
      <dgm:prSet presAssocID="{44C7CB8F-D3B9-4F30-94E7-C15CE199E786}" presName="arrowWedge6" presStyleLbl="fgSibTrans2D1" presStyleIdx="5" presStyleCnt="6"/>
      <dgm:spPr/>
    </dgm:pt>
  </dgm:ptLst>
  <dgm:cxnLst>
    <dgm:cxn modelId="{7E12A10E-0E73-4D4A-AD2E-1D77F68AC1A5}" srcId="{8264EB67-0028-4A24-996B-6438EE70DCF7}" destId="{5AF1EA42-2973-4C6C-887D-06CDE2B7278C}" srcOrd="2" destOrd="0" parTransId="{65BAF60B-8BB9-4984-9AE3-9B599418ED2F}" sibTransId="{C7AEAFDD-2478-4617-94D1-5ADDA61E79BB}"/>
    <dgm:cxn modelId="{13872D11-6D11-41B8-850F-DF4F4101F0F4}" type="presOf" srcId="{A84BFEF2-A0D2-4A7C-9708-4FC847E8F852}" destId="{7DDD0717-7F9C-441A-8B49-8E82B8E24C04}" srcOrd="0" destOrd="0" presId="urn:microsoft.com/office/officeart/2005/8/layout/cycle8"/>
    <dgm:cxn modelId="{21F55A12-B6EB-46E3-8D9E-F22DC0E8DD56}" type="presOf" srcId="{A84BFEF2-A0D2-4A7C-9708-4FC847E8F852}" destId="{B1F32375-EE4A-40ED-BCE0-D20704C514C9}" srcOrd="1" destOrd="0" presId="urn:microsoft.com/office/officeart/2005/8/layout/cycle8"/>
    <dgm:cxn modelId="{EDEBBB12-A567-4BC8-8472-07FE3AFFD1B5}" type="presOf" srcId="{5AF1EA42-2973-4C6C-887D-06CDE2B7278C}" destId="{FDEE1BB1-69ED-464F-A270-9FDA1E38A1D1}" srcOrd="1" destOrd="0" presId="urn:microsoft.com/office/officeart/2005/8/layout/cycle8"/>
    <dgm:cxn modelId="{23F60721-C0B0-4BC5-A4EF-60C6BB678097}" srcId="{8264EB67-0028-4A24-996B-6438EE70DCF7}" destId="{A84BFEF2-A0D2-4A7C-9708-4FC847E8F852}" srcOrd="0" destOrd="0" parTransId="{F13B290C-AFE9-4365-AA34-2F4DE746C6A2}" sibTransId="{7ADC5B56-113D-459B-9BB6-5F90E93F9FF3}"/>
    <dgm:cxn modelId="{0934B93E-C056-41F6-8718-B50E9B1AD7D1}" type="presOf" srcId="{9AB55B11-7FA3-4535-813E-AB9CD535B0C7}" destId="{F3A26EFD-FB4C-4B27-AB28-9D114F67080B}" srcOrd="0" destOrd="0" presId="urn:microsoft.com/office/officeart/2005/8/layout/cycle8"/>
    <dgm:cxn modelId="{7F4CE75C-438B-4E12-AA33-709FA8EA1187}" type="presOf" srcId="{B6D5B2AD-2F14-4D2A-83EE-16847283A00A}" destId="{E68BA27E-53E5-4858-B5CF-BBE38F8D25D2}" srcOrd="0" destOrd="0" presId="urn:microsoft.com/office/officeart/2005/8/layout/cycle8"/>
    <dgm:cxn modelId="{427D266B-4060-447F-9AC4-32F7B8473CDC}" srcId="{8264EB67-0028-4A24-996B-6438EE70DCF7}" destId="{9AB55B11-7FA3-4535-813E-AB9CD535B0C7}" srcOrd="3" destOrd="0" parTransId="{716D574A-D475-47CF-9436-353D96E3EAB6}" sibTransId="{8385BB1E-6761-4DB9-A0BC-6C87B3DF069B}"/>
    <dgm:cxn modelId="{DCE46A7F-8D75-4CF9-B190-2B9A5FEACE5E}" srcId="{8264EB67-0028-4A24-996B-6438EE70DCF7}" destId="{C5D63856-0DB9-43D3-9617-C28CE06390B2}" srcOrd="5" destOrd="0" parTransId="{284CB29B-0360-40DC-BE4C-67FFFB1FCA87}" sibTransId="{44C7CB8F-D3B9-4F30-94E7-C15CE199E786}"/>
    <dgm:cxn modelId="{C255C19C-6E2B-40AB-A088-E31518B869C5}" srcId="{8264EB67-0028-4A24-996B-6438EE70DCF7}" destId="{B6D5B2AD-2F14-4D2A-83EE-16847283A00A}" srcOrd="1" destOrd="0" parTransId="{1D6DDF0F-915C-488E-B721-6E0B26F45133}" sibTransId="{339CDF46-E1A4-4AAC-B7C0-CAEE55937866}"/>
    <dgm:cxn modelId="{207389AB-28D2-49B9-AF46-02859DBBAD0A}" srcId="{8264EB67-0028-4A24-996B-6438EE70DCF7}" destId="{707AF195-9882-49FC-A0E8-372DA0DBDF6C}" srcOrd="4" destOrd="0" parTransId="{BCDE72B0-B4B1-4377-A79E-50DDE74D5EB8}" sibTransId="{631ABA3A-34DF-4BCB-B8C3-08FEF18A3056}"/>
    <dgm:cxn modelId="{033EE6B0-6230-4A03-ABA4-5B8E456648DB}" type="presOf" srcId="{707AF195-9882-49FC-A0E8-372DA0DBDF6C}" destId="{E39F3E27-00C0-4FD5-A5AF-D6A8335BBC4C}" srcOrd="0" destOrd="0" presId="urn:microsoft.com/office/officeart/2005/8/layout/cycle8"/>
    <dgm:cxn modelId="{068BC4B2-6876-40B2-8D09-E37469A8CCF6}" type="presOf" srcId="{8264EB67-0028-4A24-996B-6438EE70DCF7}" destId="{B7D19BE7-C14B-4E61-9273-0C32B2860AB1}" srcOrd="0" destOrd="0" presId="urn:microsoft.com/office/officeart/2005/8/layout/cycle8"/>
    <dgm:cxn modelId="{3A51EAB3-72E2-4BC4-9963-F28EC3A49156}" type="presOf" srcId="{9AB55B11-7FA3-4535-813E-AB9CD535B0C7}" destId="{5A46E4B6-99F9-48F8-9023-14D88C025067}" srcOrd="1" destOrd="0" presId="urn:microsoft.com/office/officeart/2005/8/layout/cycle8"/>
    <dgm:cxn modelId="{135125C0-5252-4E4D-8667-ACA811B43D90}" type="presOf" srcId="{5AF1EA42-2973-4C6C-887D-06CDE2B7278C}" destId="{A3414F10-2F85-414B-8026-0FA069218AA2}" srcOrd="0" destOrd="0" presId="urn:microsoft.com/office/officeart/2005/8/layout/cycle8"/>
    <dgm:cxn modelId="{81C8F3C0-41DA-47F9-AB83-BA54331FFF67}" type="presOf" srcId="{C5D63856-0DB9-43D3-9617-C28CE06390B2}" destId="{B1B6E534-81B4-4F51-9BC2-7BCD037FCB7F}" srcOrd="0" destOrd="0" presId="urn:microsoft.com/office/officeart/2005/8/layout/cycle8"/>
    <dgm:cxn modelId="{A7362AE4-8AE5-47FC-91E1-FB1B6AB15C7C}" type="presOf" srcId="{B6D5B2AD-2F14-4D2A-83EE-16847283A00A}" destId="{0ACBA622-A821-443D-94ED-C4C10F3C9AAF}" srcOrd="1" destOrd="0" presId="urn:microsoft.com/office/officeart/2005/8/layout/cycle8"/>
    <dgm:cxn modelId="{7E9105E7-51C5-48E8-9131-FECEA81F4757}" type="presOf" srcId="{707AF195-9882-49FC-A0E8-372DA0DBDF6C}" destId="{5BC7837C-E7A8-4D0F-B308-450CA2460723}" srcOrd="1" destOrd="0" presId="urn:microsoft.com/office/officeart/2005/8/layout/cycle8"/>
    <dgm:cxn modelId="{C73759F7-4648-4B9D-B820-5C3842D12ECD}" type="presOf" srcId="{C5D63856-0DB9-43D3-9617-C28CE06390B2}" destId="{E66465AC-BBDA-4820-93B0-FA28AD39A909}" srcOrd="1" destOrd="0" presId="urn:microsoft.com/office/officeart/2005/8/layout/cycle8"/>
    <dgm:cxn modelId="{A8EE4D7B-ADFE-403A-B468-A93C9B58AB77}" type="presParOf" srcId="{B7D19BE7-C14B-4E61-9273-0C32B2860AB1}" destId="{7DDD0717-7F9C-441A-8B49-8E82B8E24C04}" srcOrd="0" destOrd="0" presId="urn:microsoft.com/office/officeart/2005/8/layout/cycle8"/>
    <dgm:cxn modelId="{6F960896-F428-47FD-9D9D-51A167277129}" type="presParOf" srcId="{B7D19BE7-C14B-4E61-9273-0C32B2860AB1}" destId="{8505C1C1-15B5-4276-9D47-A88D933F0DA4}" srcOrd="1" destOrd="0" presId="urn:microsoft.com/office/officeart/2005/8/layout/cycle8"/>
    <dgm:cxn modelId="{33E01FA7-96FD-48A9-AD4A-5E42D41066EC}" type="presParOf" srcId="{B7D19BE7-C14B-4E61-9273-0C32B2860AB1}" destId="{4D9660F7-785C-44C3-B2DA-E2AD34E80D36}" srcOrd="2" destOrd="0" presId="urn:microsoft.com/office/officeart/2005/8/layout/cycle8"/>
    <dgm:cxn modelId="{511B2323-2FF9-4D8A-9480-E22C78879479}" type="presParOf" srcId="{B7D19BE7-C14B-4E61-9273-0C32B2860AB1}" destId="{B1F32375-EE4A-40ED-BCE0-D20704C514C9}" srcOrd="3" destOrd="0" presId="urn:microsoft.com/office/officeart/2005/8/layout/cycle8"/>
    <dgm:cxn modelId="{18E119EF-D06C-4DCF-BEE5-94C93C4BA0D2}" type="presParOf" srcId="{B7D19BE7-C14B-4E61-9273-0C32B2860AB1}" destId="{E68BA27E-53E5-4858-B5CF-BBE38F8D25D2}" srcOrd="4" destOrd="0" presId="urn:microsoft.com/office/officeart/2005/8/layout/cycle8"/>
    <dgm:cxn modelId="{EACE2D4F-A152-438D-96E2-BB9559EF7B1D}" type="presParOf" srcId="{B7D19BE7-C14B-4E61-9273-0C32B2860AB1}" destId="{247C7B15-2E80-4507-95D1-501708CE25E2}" srcOrd="5" destOrd="0" presId="urn:microsoft.com/office/officeart/2005/8/layout/cycle8"/>
    <dgm:cxn modelId="{B8141EF6-9BB0-4CFB-A101-A443E85562C2}" type="presParOf" srcId="{B7D19BE7-C14B-4E61-9273-0C32B2860AB1}" destId="{012D5D91-6050-40E0-AEC5-A99AAB80041D}" srcOrd="6" destOrd="0" presId="urn:microsoft.com/office/officeart/2005/8/layout/cycle8"/>
    <dgm:cxn modelId="{CE3353DE-0E59-474D-A296-54034725E60D}" type="presParOf" srcId="{B7D19BE7-C14B-4E61-9273-0C32B2860AB1}" destId="{0ACBA622-A821-443D-94ED-C4C10F3C9AAF}" srcOrd="7" destOrd="0" presId="urn:microsoft.com/office/officeart/2005/8/layout/cycle8"/>
    <dgm:cxn modelId="{50DAB259-46FB-4FA5-AB77-1C06DD969999}" type="presParOf" srcId="{B7D19BE7-C14B-4E61-9273-0C32B2860AB1}" destId="{A3414F10-2F85-414B-8026-0FA069218AA2}" srcOrd="8" destOrd="0" presId="urn:microsoft.com/office/officeart/2005/8/layout/cycle8"/>
    <dgm:cxn modelId="{E548C9BB-8C7E-4F0A-8C23-C17CE38A2C89}" type="presParOf" srcId="{B7D19BE7-C14B-4E61-9273-0C32B2860AB1}" destId="{CCAA6465-4B61-428A-AE2B-850F2228E760}" srcOrd="9" destOrd="0" presId="urn:microsoft.com/office/officeart/2005/8/layout/cycle8"/>
    <dgm:cxn modelId="{088191DB-EDD9-48B6-B459-21CCC2A8FD3F}" type="presParOf" srcId="{B7D19BE7-C14B-4E61-9273-0C32B2860AB1}" destId="{0673A1D5-2095-40A2-913E-033C1EB9FDE8}" srcOrd="10" destOrd="0" presId="urn:microsoft.com/office/officeart/2005/8/layout/cycle8"/>
    <dgm:cxn modelId="{A16AAFD7-B37D-4275-8C1F-CA77DD1A98CB}" type="presParOf" srcId="{B7D19BE7-C14B-4E61-9273-0C32B2860AB1}" destId="{FDEE1BB1-69ED-464F-A270-9FDA1E38A1D1}" srcOrd="11" destOrd="0" presId="urn:microsoft.com/office/officeart/2005/8/layout/cycle8"/>
    <dgm:cxn modelId="{11C76876-E07C-437C-90EC-195C854066BF}" type="presParOf" srcId="{B7D19BE7-C14B-4E61-9273-0C32B2860AB1}" destId="{F3A26EFD-FB4C-4B27-AB28-9D114F67080B}" srcOrd="12" destOrd="0" presId="urn:microsoft.com/office/officeart/2005/8/layout/cycle8"/>
    <dgm:cxn modelId="{66B2AC5B-B8BC-45F6-9979-E5C390B2E38F}" type="presParOf" srcId="{B7D19BE7-C14B-4E61-9273-0C32B2860AB1}" destId="{E4E975FB-98A7-42CD-9615-FC02AB40FF4C}" srcOrd="13" destOrd="0" presId="urn:microsoft.com/office/officeart/2005/8/layout/cycle8"/>
    <dgm:cxn modelId="{BC8E2D8F-9488-43D3-8BA5-4C4912EEFD2D}" type="presParOf" srcId="{B7D19BE7-C14B-4E61-9273-0C32B2860AB1}" destId="{2EEB2603-1D65-4688-ACEA-26E82E61991F}" srcOrd="14" destOrd="0" presId="urn:microsoft.com/office/officeart/2005/8/layout/cycle8"/>
    <dgm:cxn modelId="{8231450D-29FA-4835-92C7-FDE283A26066}" type="presParOf" srcId="{B7D19BE7-C14B-4E61-9273-0C32B2860AB1}" destId="{5A46E4B6-99F9-48F8-9023-14D88C025067}" srcOrd="15" destOrd="0" presId="urn:microsoft.com/office/officeart/2005/8/layout/cycle8"/>
    <dgm:cxn modelId="{FFBF8525-F40E-4EDC-BA3A-E26EBFB2932F}" type="presParOf" srcId="{B7D19BE7-C14B-4E61-9273-0C32B2860AB1}" destId="{E39F3E27-00C0-4FD5-A5AF-D6A8335BBC4C}" srcOrd="16" destOrd="0" presId="urn:microsoft.com/office/officeart/2005/8/layout/cycle8"/>
    <dgm:cxn modelId="{382760CF-8F36-4E4B-B9A4-F93F160AE764}" type="presParOf" srcId="{B7D19BE7-C14B-4E61-9273-0C32B2860AB1}" destId="{80AEB0A2-228C-41F0-8A39-3646EB7004DD}" srcOrd="17" destOrd="0" presId="urn:microsoft.com/office/officeart/2005/8/layout/cycle8"/>
    <dgm:cxn modelId="{2A7355B5-9404-4E49-82D5-5366DDC188C6}" type="presParOf" srcId="{B7D19BE7-C14B-4E61-9273-0C32B2860AB1}" destId="{CECBC281-B734-4A05-A30A-1A2BF1AAD2B4}" srcOrd="18" destOrd="0" presId="urn:microsoft.com/office/officeart/2005/8/layout/cycle8"/>
    <dgm:cxn modelId="{9B35FF60-18B0-4344-97CB-C53A37FE472D}" type="presParOf" srcId="{B7D19BE7-C14B-4E61-9273-0C32B2860AB1}" destId="{5BC7837C-E7A8-4D0F-B308-450CA2460723}" srcOrd="19" destOrd="0" presId="urn:microsoft.com/office/officeart/2005/8/layout/cycle8"/>
    <dgm:cxn modelId="{4D511ED4-FDD7-41C7-8301-4B24F1D95F22}" type="presParOf" srcId="{B7D19BE7-C14B-4E61-9273-0C32B2860AB1}" destId="{B1B6E534-81B4-4F51-9BC2-7BCD037FCB7F}" srcOrd="20" destOrd="0" presId="urn:microsoft.com/office/officeart/2005/8/layout/cycle8"/>
    <dgm:cxn modelId="{EC79CCB2-B242-4589-917C-70ADCD1678BA}" type="presParOf" srcId="{B7D19BE7-C14B-4E61-9273-0C32B2860AB1}" destId="{3D892F42-E643-406D-9410-D11C348FC698}" srcOrd="21" destOrd="0" presId="urn:microsoft.com/office/officeart/2005/8/layout/cycle8"/>
    <dgm:cxn modelId="{795EE107-F165-4973-BADF-B9E49A331EDD}" type="presParOf" srcId="{B7D19BE7-C14B-4E61-9273-0C32B2860AB1}" destId="{209CCCFB-B5DB-4D13-951A-FD75893C40B0}" srcOrd="22" destOrd="0" presId="urn:microsoft.com/office/officeart/2005/8/layout/cycle8"/>
    <dgm:cxn modelId="{0F5CE285-2CC1-4351-85CA-3126863C0F58}" type="presParOf" srcId="{B7D19BE7-C14B-4E61-9273-0C32B2860AB1}" destId="{E66465AC-BBDA-4820-93B0-FA28AD39A909}" srcOrd="23" destOrd="0" presId="urn:microsoft.com/office/officeart/2005/8/layout/cycle8"/>
    <dgm:cxn modelId="{B6DE1B42-1323-4B2E-8E6E-46D3F2F55B87}" type="presParOf" srcId="{B7D19BE7-C14B-4E61-9273-0C32B2860AB1}" destId="{E187B860-EB66-4A3A-A3C0-C35AA16F26CA}" srcOrd="24" destOrd="0" presId="urn:microsoft.com/office/officeart/2005/8/layout/cycle8"/>
    <dgm:cxn modelId="{398C1132-2ED2-4726-BEAC-9B3FCA9B4FAB}" type="presParOf" srcId="{B7D19BE7-C14B-4E61-9273-0C32B2860AB1}" destId="{BC18EB0A-5E1E-41FC-9D6C-9F8C310D4E08}" srcOrd="25" destOrd="0" presId="urn:microsoft.com/office/officeart/2005/8/layout/cycle8"/>
    <dgm:cxn modelId="{BE86A2C9-8C88-4249-AC1F-DB58A8610BCC}" type="presParOf" srcId="{B7D19BE7-C14B-4E61-9273-0C32B2860AB1}" destId="{F750E0DF-BAE1-4A53-90CE-83754E90977C}" srcOrd="26" destOrd="0" presId="urn:microsoft.com/office/officeart/2005/8/layout/cycle8"/>
    <dgm:cxn modelId="{0783B77B-D54D-420F-AA5B-92AC84CAD03A}" type="presParOf" srcId="{B7D19BE7-C14B-4E61-9273-0C32B2860AB1}" destId="{7A3E429B-1698-4084-B01A-A088E074847E}" srcOrd="27" destOrd="0" presId="urn:microsoft.com/office/officeart/2005/8/layout/cycle8"/>
    <dgm:cxn modelId="{47CBC8DF-2932-435C-BD01-A67A936EFF91}" type="presParOf" srcId="{B7D19BE7-C14B-4E61-9273-0C32B2860AB1}" destId="{9B99662B-9710-44D7-A6E2-49AFFBA41CBA}" srcOrd="28" destOrd="0" presId="urn:microsoft.com/office/officeart/2005/8/layout/cycle8"/>
    <dgm:cxn modelId="{A3CDF66F-2275-49F1-9179-6FBA32D622A3}" type="presParOf" srcId="{B7D19BE7-C14B-4E61-9273-0C32B2860AB1}" destId="{5C5CFC99-B8CA-4CA4-ACC6-C441103E391F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D0717-7F9C-441A-8B49-8E82B8E24C04}">
      <dsp:nvSpPr>
        <dsp:cNvPr id="0" name=""/>
        <dsp:cNvSpPr/>
      </dsp:nvSpPr>
      <dsp:spPr>
        <a:xfrm>
          <a:off x="662222" y="300237"/>
          <a:ext cx="4263467" cy="4263467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>
              <a:latin typeface="Arial" panose="020B0604020202020204" pitchFamily="34" charset="0"/>
              <a:cs typeface="Arial" panose="020B0604020202020204" pitchFamily="34" charset="0"/>
            </a:rPr>
            <a:t>Ausgangslage</a:t>
          </a:r>
        </a:p>
      </dsp:txBody>
      <dsp:txXfrm>
        <a:off x="2895466" y="844844"/>
        <a:ext cx="1116622" cy="862844"/>
      </dsp:txXfrm>
    </dsp:sp>
    <dsp:sp modelId="{E68BA27E-53E5-4858-B5CF-BBE38F8D25D2}">
      <dsp:nvSpPr>
        <dsp:cNvPr id="0" name=""/>
        <dsp:cNvSpPr/>
      </dsp:nvSpPr>
      <dsp:spPr>
        <a:xfrm>
          <a:off x="712977" y="388044"/>
          <a:ext cx="4263467" cy="4263467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>
              <a:latin typeface="Arial" panose="020B0604020202020204" pitchFamily="34" charset="0"/>
              <a:cs typeface="Arial" panose="020B0604020202020204" pitchFamily="34" charset="0"/>
            </a:rPr>
            <a:t>Ziele</a:t>
          </a:r>
        </a:p>
      </dsp:txBody>
      <dsp:txXfrm>
        <a:off x="3606044" y="2113733"/>
        <a:ext cx="1167377" cy="837466"/>
      </dsp:txXfrm>
    </dsp:sp>
    <dsp:sp modelId="{A3414F10-2F85-414B-8026-0FA069218AA2}">
      <dsp:nvSpPr>
        <dsp:cNvPr id="0" name=""/>
        <dsp:cNvSpPr/>
      </dsp:nvSpPr>
      <dsp:spPr>
        <a:xfrm>
          <a:off x="662222" y="475851"/>
          <a:ext cx="4263467" cy="4263467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>
              <a:latin typeface="Arial" panose="020B0604020202020204" pitchFamily="34" charset="0"/>
              <a:cs typeface="Arial" panose="020B0604020202020204" pitchFamily="34" charset="0"/>
            </a:rPr>
            <a:t>Massnahmen</a:t>
          </a:r>
        </a:p>
      </dsp:txBody>
      <dsp:txXfrm>
        <a:off x="2895466" y="3357244"/>
        <a:ext cx="1116622" cy="862844"/>
      </dsp:txXfrm>
    </dsp:sp>
    <dsp:sp modelId="{F3A26EFD-FB4C-4B27-AB28-9D114F67080B}">
      <dsp:nvSpPr>
        <dsp:cNvPr id="0" name=""/>
        <dsp:cNvSpPr/>
      </dsp:nvSpPr>
      <dsp:spPr>
        <a:xfrm>
          <a:off x="560710" y="475851"/>
          <a:ext cx="4263467" cy="4263467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>
              <a:latin typeface="Arial" panose="020B0604020202020204" pitchFamily="34" charset="0"/>
              <a:cs typeface="Arial" panose="020B0604020202020204" pitchFamily="34" charset="0"/>
            </a:rPr>
            <a:t>Mittel</a:t>
          </a:r>
        </a:p>
      </dsp:txBody>
      <dsp:txXfrm>
        <a:off x="1474310" y="3357244"/>
        <a:ext cx="1116622" cy="862844"/>
      </dsp:txXfrm>
    </dsp:sp>
    <dsp:sp modelId="{E39F3E27-00C0-4FD5-A5AF-D6A8335BBC4C}">
      <dsp:nvSpPr>
        <dsp:cNvPr id="0" name=""/>
        <dsp:cNvSpPr/>
      </dsp:nvSpPr>
      <dsp:spPr>
        <a:xfrm>
          <a:off x="509955" y="388044"/>
          <a:ext cx="4263467" cy="4263467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>
              <a:latin typeface="Arial" panose="020B0604020202020204" pitchFamily="34" charset="0"/>
              <a:cs typeface="Arial" panose="020B0604020202020204" pitchFamily="34" charset="0"/>
            </a:rPr>
            <a:t>Realisierung</a:t>
          </a:r>
        </a:p>
      </dsp:txBody>
      <dsp:txXfrm>
        <a:off x="712977" y="2113733"/>
        <a:ext cx="1167377" cy="837466"/>
      </dsp:txXfrm>
    </dsp:sp>
    <dsp:sp modelId="{B1B6E534-81B4-4F51-9BC2-7BCD037FCB7F}">
      <dsp:nvSpPr>
        <dsp:cNvPr id="0" name=""/>
        <dsp:cNvSpPr/>
      </dsp:nvSpPr>
      <dsp:spPr>
        <a:xfrm>
          <a:off x="560710" y="300237"/>
          <a:ext cx="4263467" cy="4263467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kern="1200" dirty="0">
              <a:latin typeface="Arial" panose="020B0604020202020204" pitchFamily="34" charset="0"/>
              <a:cs typeface="Arial" panose="020B0604020202020204" pitchFamily="34" charset="0"/>
            </a:rPr>
            <a:t>Kontrolle</a:t>
          </a:r>
        </a:p>
      </dsp:txBody>
      <dsp:txXfrm>
        <a:off x="1474310" y="844844"/>
        <a:ext cx="1116622" cy="862844"/>
      </dsp:txXfrm>
    </dsp:sp>
    <dsp:sp modelId="{E187B860-EB66-4A3A-A3C0-C35AA16F26CA}">
      <dsp:nvSpPr>
        <dsp:cNvPr id="0" name=""/>
        <dsp:cNvSpPr/>
      </dsp:nvSpPr>
      <dsp:spPr>
        <a:xfrm>
          <a:off x="398137" y="36308"/>
          <a:ext cx="4791324" cy="4791324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8EB0A-5E1E-41FC-9D6C-9F8C310D4E08}">
      <dsp:nvSpPr>
        <dsp:cNvPr id="0" name=""/>
        <dsp:cNvSpPr/>
      </dsp:nvSpPr>
      <dsp:spPr>
        <a:xfrm>
          <a:off x="448893" y="124115"/>
          <a:ext cx="4791324" cy="4791324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0E0DF-BAE1-4A53-90CE-83754E90977C}">
      <dsp:nvSpPr>
        <dsp:cNvPr id="0" name=""/>
        <dsp:cNvSpPr/>
      </dsp:nvSpPr>
      <dsp:spPr>
        <a:xfrm>
          <a:off x="398137" y="211922"/>
          <a:ext cx="4791324" cy="4791324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E429B-1698-4084-B01A-A088E074847E}">
      <dsp:nvSpPr>
        <dsp:cNvPr id="0" name=""/>
        <dsp:cNvSpPr/>
      </dsp:nvSpPr>
      <dsp:spPr>
        <a:xfrm>
          <a:off x="296937" y="211922"/>
          <a:ext cx="4791324" cy="4791324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9662B-9710-44D7-A6E2-49AFFBA41CBA}">
      <dsp:nvSpPr>
        <dsp:cNvPr id="0" name=""/>
        <dsp:cNvSpPr/>
      </dsp:nvSpPr>
      <dsp:spPr>
        <a:xfrm>
          <a:off x="246182" y="124115"/>
          <a:ext cx="4791324" cy="4791324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CFC99-B8CA-4CA4-ACC6-C441103E391F}">
      <dsp:nvSpPr>
        <dsp:cNvPr id="0" name=""/>
        <dsp:cNvSpPr/>
      </dsp:nvSpPr>
      <dsp:spPr>
        <a:xfrm>
          <a:off x="296937" y="36308"/>
          <a:ext cx="4791324" cy="4791324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BB399-EAB7-4070-B5D5-E00D1868A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36A074-E6E8-46D3-BB11-57F06E852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E0F820-0106-4D0C-A75D-37681C43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305A-C63A-433B-B446-7F8E998826D0}" type="datetimeFigureOut">
              <a:rPr lang="de-CH" smtClean="0"/>
              <a:t>08.12.2022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B21AF7-9551-42ED-8387-257C11AC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2F637C-616A-411A-B289-20F23FF7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D8AD-CF01-4C18-B286-3C7FB2E452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623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74624-4210-4112-B7BC-300CABDF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238FAFF-B843-4787-B55C-247311387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8797D0-8ABF-4E08-AA29-49B2B9E9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305A-C63A-433B-B446-7F8E998826D0}" type="datetimeFigureOut">
              <a:rPr lang="de-CH" smtClean="0"/>
              <a:t>08.12.2022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BAB8FD-10A4-4DE8-B823-E533CADC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B7C7CD-AE87-45EA-9DEB-EB66B902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D8AD-CF01-4C18-B286-3C7FB2E452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186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B883A9D-7EB0-4DA8-A67F-299352009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45BACB3-B4F5-4D5D-956E-E5E4E562C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96348B-AEBA-4CF1-80B2-F10627FD0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305A-C63A-433B-B446-7F8E998826D0}" type="datetimeFigureOut">
              <a:rPr lang="de-CH" smtClean="0"/>
              <a:t>08.12.2022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C44432-011E-4B8E-AA6C-DBB96FA1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2EEB55-9EB2-45EC-A405-1CFB4C05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D8AD-CF01-4C18-B286-3C7FB2E452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980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178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15D8C8-D352-45EB-A081-324B10C6D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FC88CA-B8E9-4F5E-938F-9AB57109A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2F99FC-5B52-400E-B5E2-D3F312BE5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305A-C63A-433B-B446-7F8E998826D0}" type="datetimeFigureOut">
              <a:rPr lang="de-CH" smtClean="0"/>
              <a:t>08.12.2022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330F01-3ADF-4972-92C6-E63313B93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07F788-3A35-47DB-8EC8-D620FDBD7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D8AD-CF01-4C18-B286-3C7FB2E452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517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A27EC-F2CC-4EB8-B6F5-E0F8F40B3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6D9ACD-C2AC-4895-910D-5808DA17B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CE45F4-BBD2-4D24-86A2-805D6F840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305A-C63A-433B-B446-7F8E998826D0}" type="datetimeFigureOut">
              <a:rPr lang="de-CH" smtClean="0"/>
              <a:t>08.12.2022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96D72B-EC5D-40CD-8FE2-6474DDED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577433-68B3-4752-811A-1D74FA15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D8AD-CF01-4C18-B286-3C7FB2E452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766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82D6D-5A6E-45F6-96C1-5681C0C6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A3BC99-1D36-43B0-AFBD-2AC533AB8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73210C-FDD0-4B01-A898-8FB245329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51FB4A-C2CD-438B-8C1C-2B7B82A30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305A-C63A-433B-B446-7F8E998826D0}" type="datetimeFigureOut">
              <a:rPr lang="de-CH" smtClean="0"/>
              <a:t>08.12.2022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198082-4463-46C7-A2AF-6C979B35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1C63B9-5BB8-4AF3-B601-37922484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D8AD-CF01-4C18-B286-3C7FB2E452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917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5D358-F457-4CC2-AED2-BCFF11B86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7F76D9-0573-4D19-8ADF-3A227587E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0B2D0C-5FA4-4F8A-A283-4E66860E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EF259C-0314-43F0-8458-FEC4657FD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0558A21-FBF4-4EE5-88B2-01351C31A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955A0F1-6A6F-47DA-A71F-1FFAF695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305A-C63A-433B-B446-7F8E998826D0}" type="datetimeFigureOut">
              <a:rPr lang="de-CH" smtClean="0"/>
              <a:t>08.12.2022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21936F0-A29C-4B8A-875B-3B4CD8B7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246CB47-8310-4E07-A944-D63527A7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D8AD-CF01-4C18-B286-3C7FB2E452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696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DE05C-7A3D-4721-B617-B4EFAA33A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53177DC-15EA-49AC-839D-9BBBA94B3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305A-C63A-433B-B446-7F8E998826D0}" type="datetimeFigureOut">
              <a:rPr lang="de-CH" smtClean="0"/>
              <a:t>08.12.2022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CE58C6-CA34-449D-945F-F6FB41BB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0B2D11-DF9B-4C5C-A895-B239ED82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D8AD-CF01-4C18-B286-3C7FB2E452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8085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FB9C506-32B9-4E1B-86D2-227EA2774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305A-C63A-433B-B446-7F8E998826D0}" type="datetimeFigureOut">
              <a:rPr lang="de-CH" smtClean="0"/>
              <a:t>08.12.2022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A655EF-EC87-4C77-B426-92111AA38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061AEE-2308-4C3E-A267-ECB1D87F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D8AD-CF01-4C18-B286-3C7FB2E452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51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70E9C-E360-427D-9EAD-FA4FB082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8E6468-7DDD-415F-A595-0F0B75E85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1698F9-63E1-4A55-A701-6CF625B82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63F3D96-610D-41C9-9A5E-5008DAF5C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305A-C63A-433B-B446-7F8E998826D0}" type="datetimeFigureOut">
              <a:rPr lang="de-CH" smtClean="0"/>
              <a:t>08.12.2022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ECA505-9ED6-46FC-826A-16B7D479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93A4BC-73B7-4F5A-8E6E-2C08836F3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D8AD-CF01-4C18-B286-3C7FB2E452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448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D1F12-C77A-4C73-B3A8-114F01BA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AFCD83E-7DF7-49D9-88F9-033705474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EEC9DE-9A61-41A6-A23C-C5AA4E8AE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0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BF15C08-C074-4189-8EEE-14BFEC02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305A-C63A-433B-B446-7F8E998826D0}" type="datetimeFigureOut">
              <a:rPr lang="de-CH" smtClean="0"/>
              <a:t>08.12.2022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BE67CF-0D12-49F2-B221-A9861CC8C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8FD020-2F6E-4EB5-A135-0C905C1C6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BD8AD-CF01-4C18-B286-3C7FB2E452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93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7498B23-669A-4BB3-9378-179C45B6D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169526-EEB6-44F7-8C9C-DC4B58B53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4B4EC8-DC61-4B48-9E49-2970E152C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D305A-C63A-433B-B446-7F8E998826D0}" type="datetimeFigureOut">
              <a:rPr lang="de-CH" smtClean="0"/>
              <a:t>08.12.2022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DB4B03-27E7-4DA4-BF3F-358E0A4D3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BDEA45-0E73-4DE0-97E0-0E63E6C51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BD8AD-CF01-4C18-B286-3C7FB2E452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621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7" indent="-228607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3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7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mmons.wikimedia.org/wiki/Category:Kantonsspital_Bad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Category:Kantonsspital_Baden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tali\Desktop\M&#252;ndliche%20Pr&#252;fung%20Vorbereitung\Layout\Layout%20Excel2.xlsx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536A2B6-1DD9-4EA4-82AA-4EB6AF0C6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2" y="1047751"/>
            <a:ext cx="11049001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5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64639" y="668948"/>
            <a:ext cx="6736466" cy="56416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81044" y="634208"/>
            <a:ext cx="6811699" cy="55432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98933" y="399073"/>
            <a:ext cx="6545484" cy="57473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34DD89FA-5A83-4C87-A870-C1F7A44FC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34359"/>
              </p:ext>
            </p:extLst>
          </p:nvPr>
        </p:nvGraphicFramePr>
        <p:xfrm>
          <a:off x="763929" y="914399"/>
          <a:ext cx="10712370" cy="5596355"/>
        </p:xfrm>
        <a:graphic>
          <a:graphicData uri="http://schemas.openxmlformats.org/drawingml/2006/table">
            <a:tbl>
              <a:tblPr/>
              <a:tblGrid>
                <a:gridCol w="4626159">
                  <a:extLst>
                    <a:ext uri="{9D8B030D-6E8A-4147-A177-3AD203B41FA5}">
                      <a16:colId xmlns:a16="http://schemas.microsoft.com/office/drawing/2014/main" val="932533429"/>
                    </a:ext>
                  </a:extLst>
                </a:gridCol>
                <a:gridCol w="1086253">
                  <a:extLst>
                    <a:ext uri="{9D8B030D-6E8A-4147-A177-3AD203B41FA5}">
                      <a16:colId xmlns:a16="http://schemas.microsoft.com/office/drawing/2014/main" val="1660419499"/>
                    </a:ext>
                  </a:extLst>
                </a:gridCol>
                <a:gridCol w="942484">
                  <a:extLst>
                    <a:ext uri="{9D8B030D-6E8A-4147-A177-3AD203B41FA5}">
                      <a16:colId xmlns:a16="http://schemas.microsoft.com/office/drawing/2014/main" val="2230109918"/>
                    </a:ext>
                  </a:extLst>
                </a:gridCol>
                <a:gridCol w="1086253">
                  <a:extLst>
                    <a:ext uri="{9D8B030D-6E8A-4147-A177-3AD203B41FA5}">
                      <a16:colId xmlns:a16="http://schemas.microsoft.com/office/drawing/2014/main" val="3247355367"/>
                    </a:ext>
                  </a:extLst>
                </a:gridCol>
                <a:gridCol w="942484">
                  <a:extLst>
                    <a:ext uri="{9D8B030D-6E8A-4147-A177-3AD203B41FA5}">
                      <a16:colId xmlns:a16="http://schemas.microsoft.com/office/drawing/2014/main" val="3995312936"/>
                    </a:ext>
                  </a:extLst>
                </a:gridCol>
                <a:gridCol w="1086253">
                  <a:extLst>
                    <a:ext uri="{9D8B030D-6E8A-4147-A177-3AD203B41FA5}">
                      <a16:colId xmlns:a16="http://schemas.microsoft.com/office/drawing/2014/main" val="507976505"/>
                    </a:ext>
                  </a:extLst>
                </a:gridCol>
                <a:gridCol w="942484">
                  <a:extLst>
                    <a:ext uri="{9D8B030D-6E8A-4147-A177-3AD203B41FA5}">
                      <a16:colId xmlns:a16="http://schemas.microsoft.com/office/drawing/2014/main" val="1894124025"/>
                    </a:ext>
                  </a:extLst>
                </a:gridCol>
              </a:tblGrid>
              <a:tr h="727019">
                <a:tc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Entsorgungsstatistik KSB 2016 bis 2018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266964"/>
                  </a:ext>
                </a:extLst>
              </a:tr>
              <a:tr h="405778">
                <a:tc>
                  <a:txBody>
                    <a:bodyPr/>
                    <a:lstStyle/>
                    <a:p>
                      <a:pPr algn="l" fontAlgn="b"/>
                      <a:endParaRPr lang="de-CH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21710"/>
                  </a:ext>
                </a:extLst>
              </a:tr>
              <a:tr h="405778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Bezeichnung Wertstoffe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759807"/>
                  </a:ext>
                </a:extLst>
              </a:tr>
              <a:tr h="405778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Menge in Kg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Wert in Fr.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Menge in Kg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Wert in Fr.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Menge in Kg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Wert in Fr.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934096"/>
                  </a:ext>
                </a:extLst>
              </a:tr>
              <a:tr h="405778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Kehricht brennbar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602’310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93’359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586’850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88’732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599’190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90’346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647339"/>
                  </a:ext>
                </a:extLst>
              </a:tr>
              <a:tr h="405778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Karton + Altpapier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126’790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-1’609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111’850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-6’552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80’960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-551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991934"/>
                  </a:ext>
                </a:extLst>
              </a:tr>
              <a:tr h="405778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Sperrgut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76’280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15’545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50’870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10’439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47’930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9’808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975065"/>
                  </a:ext>
                </a:extLst>
              </a:tr>
              <a:tr h="405778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Flaschenglas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25’260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1’436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21’280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1’149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21’890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1’179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01463"/>
                  </a:ext>
                </a:extLst>
              </a:tr>
              <a:tr h="405778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972096"/>
                  </a:ext>
                </a:extLst>
              </a:tr>
              <a:tr h="405778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Entsorgung Zytotoxische Abfälle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10’380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26’345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10’480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26’598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10’194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25’800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437771"/>
                  </a:ext>
                </a:extLst>
              </a:tr>
              <a:tr h="40577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Entsorgung Klinische Abfälle mit Kontaminationsgefahr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25’353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23’274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26’072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23’934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25’811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23’629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829013"/>
                  </a:ext>
                </a:extLst>
              </a:tr>
              <a:tr h="40577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Entsorgung Klinische Abfälle spitze scharfe Gegenständen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7’110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6’527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12’578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11’547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13’715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12’555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26443"/>
                  </a:ext>
                </a:extLst>
              </a:tr>
              <a:tr h="405778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Klinische Abfälle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42’843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56’146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49’130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62’079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49’720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61’985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38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69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4A27691-64D0-4C88-BC18-B56D6997C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13" y="244893"/>
            <a:ext cx="9216000" cy="6912000"/>
          </a:xfrm>
          <a:prstGeom prst="rect">
            <a:avLst/>
          </a:prstGeom>
        </p:spPr>
      </p:pic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0E12AD65-FA9A-E316-8543-BAD9D2A3BD89}"/>
              </a:ext>
            </a:extLst>
          </p:cNvPr>
          <p:cNvGraphicFramePr/>
          <p:nvPr/>
        </p:nvGraphicFramePr>
        <p:xfrm>
          <a:off x="3352800" y="891223"/>
          <a:ext cx="5486400" cy="5075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29B2234A-C189-0CC2-C515-5EA7A6FE40B3}"/>
              </a:ext>
            </a:extLst>
          </p:cNvPr>
          <p:cNvSpPr txBox="1"/>
          <p:nvPr/>
        </p:nvSpPr>
        <p:spPr>
          <a:xfrm>
            <a:off x="3639126" y="244893"/>
            <a:ext cx="477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Problemlösungszyklus</a:t>
            </a:r>
            <a:endParaRPr lang="de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0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9F5A5-5481-4F98-BD61-E4D7A3A0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Steckbrief über mich</a:t>
            </a:r>
            <a:br>
              <a:rPr lang="de-DE" dirty="0"/>
            </a:br>
            <a:br>
              <a:rPr lang="de-DE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13C4B0-47F4-4315-8BA4-0DEC94B2C9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Vorname </a:t>
            </a:r>
          </a:p>
          <a:p>
            <a:r>
              <a:rPr lang="de-DE" dirty="0"/>
              <a:t>Nachname</a:t>
            </a:r>
          </a:p>
          <a:p>
            <a:endParaRPr lang="de-DE" dirty="0"/>
          </a:p>
          <a:p>
            <a:r>
              <a:rPr lang="de-DE" dirty="0"/>
              <a:t>Arbeitgeber</a:t>
            </a:r>
          </a:p>
          <a:p>
            <a:r>
              <a:rPr lang="de-DE" dirty="0"/>
              <a:t>Funktion		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A1633A7-9792-4DBC-9BA2-C8A3A00B6A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Marco</a:t>
            </a:r>
          </a:p>
          <a:p>
            <a:r>
              <a:rPr lang="de-DE" dirty="0" err="1"/>
              <a:t>Manfrin</a:t>
            </a:r>
            <a:endParaRPr lang="de-DE" dirty="0"/>
          </a:p>
          <a:p>
            <a:endParaRPr lang="de-DE" dirty="0"/>
          </a:p>
          <a:p>
            <a:r>
              <a:rPr lang="de-DE" dirty="0"/>
              <a:t>Kantonsspital Baden</a:t>
            </a:r>
          </a:p>
          <a:p>
            <a:r>
              <a:rPr lang="de-DE" dirty="0"/>
              <a:t>Versorgungslogistiker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BECED5E-76BD-4E58-0CE4-870C796EA4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27BCA"/>
              </a:clrFrom>
              <a:clrTo>
                <a:srgbClr val="127BC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31731" y="365124"/>
            <a:ext cx="1571625" cy="225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8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894E19F-CF3E-4FD5-A801-9FF8B23C0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" y="1672543"/>
            <a:ext cx="6852212" cy="513915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ED85EC2-4910-4C28-BABA-FA833954F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055" y="-46298"/>
            <a:ext cx="3676416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A433CE4-13DF-4097-AC75-7619863A39E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127BCA"/>
              </a:clrFrom>
              <a:clrTo>
                <a:srgbClr val="127BC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44658" y="98906"/>
            <a:ext cx="1571625" cy="225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2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4DD26-EB04-43CB-AE3C-8B70ACC5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8785C5-6F11-43D7-9A62-9B612D111A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Nutzwertanalyse Stapler</a:t>
            </a:r>
          </a:p>
          <a:p>
            <a:r>
              <a:rPr lang="de-DE" dirty="0"/>
              <a:t>Planung interne Transporte und der Entsorgung</a:t>
            </a:r>
          </a:p>
          <a:p>
            <a:r>
              <a:rPr lang="de-DE" dirty="0"/>
              <a:t>Problemlösungszyklus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5AC275-2E8F-4C6C-85A5-2B7B88FE4F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Layout Lager- und </a:t>
            </a:r>
            <a:r>
              <a:rPr lang="de-DE" dirty="0" err="1"/>
              <a:t>Kommissionierzone</a:t>
            </a:r>
            <a:endParaRPr lang="de-DE" dirty="0"/>
          </a:p>
          <a:p>
            <a:r>
              <a:rPr lang="de-DE" dirty="0"/>
              <a:t>Flussdiagramm </a:t>
            </a:r>
            <a:r>
              <a:rPr lang="de-DE" dirty="0" err="1"/>
              <a:t>Palettentausch</a:t>
            </a:r>
            <a:endParaRPr lang="de-DE" dirty="0"/>
          </a:p>
          <a:p>
            <a:r>
              <a:rPr lang="de-DE" dirty="0"/>
              <a:t>Wahl vom Tauschpool </a:t>
            </a:r>
          </a:p>
          <a:p>
            <a:r>
              <a:rPr lang="de-DE" dirty="0"/>
              <a:t>Entsorgungskonzept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0881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7BD9F521-59BD-460B-A07E-8297CF5D2F79}"/>
              </a:ext>
            </a:extLst>
          </p:cNvPr>
          <p:cNvSpPr txBox="1"/>
          <p:nvPr/>
        </p:nvSpPr>
        <p:spPr>
          <a:xfrm>
            <a:off x="1377388" y="381965"/>
            <a:ext cx="961673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Nutzwertanalyse Schubmaststapler Jungheinrich (Neu)</a:t>
            </a:r>
            <a:endParaRPr lang="de-CH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669981C-B3BB-47B3-8507-6B069AACAF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55" y="1091955"/>
            <a:ext cx="6516000" cy="2268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7C79949-9514-4D0E-B966-A66C460FB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62" y="3671399"/>
            <a:ext cx="10728000" cy="242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3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52ACAD01-C979-457D-8150-E649DC6D98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217755"/>
              </p:ext>
            </p:extLst>
          </p:nvPr>
        </p:nvGraphicFramePr>
        <p:xfrm>
          <a:off x="2008190" y="182565"/>
          <a:ext cx="8175625" cy="649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Worksheet" r:id="rId3" imgW="8176150" imgH="6492303" progId="Excel.Sheet.12">
                  <p:embed/>
                </p:oleObj>
              </mc:Choice>
              <mc:Fallback>
                <p:oleObj name="Worksheet" r:id="rId3" imgW="8176150" imgH="6492303" progId="Excel.Shee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52ACAD01-C979-457D-8150-E649DC6D98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8190" y="182565"/>
                        <a:ext cx="8175625" cy="649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56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0934FF53-C4C8-4E73-B73A-371B586DFE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866550"/>
              </p:ext>
            </p:extLst>
          </p:nvPr>
        </p:nvGraphicFramePr>
        <p:xfrm>
          <a:off x="938213" y="581025"/>
          <a:ext cx="10315575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Worksheet" r:id="rId3" imgW="12374681" imgH="6831340" progId="Excel.Sheet.12">
                  <p:link updateAutomatic="1"/>
                </p:oleObj>
              </mc:Choice>
              <mc:Fallback>
                <p:oleObj name="Worksheet" r:id="rId3" imgW="12374681" imgH="683134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8213" y="581025"/>
                        <a:ext cx="10315575" cy="569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47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lette 80 × 120 cm EPAL kaufen - Möbel Accessoires - LANDI">
            <a:extLst>
              <a:ext uri="{FF2B5EF4-FFF2-40B4-BE49-F238E27FC236}">
                <a16:creationId xmlns:a16="http://schemas.microsoft.com/office/drawing/2014/main" id="{8D79B577-6D7D-4F5E-A3B6-7F48A120A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2" y="2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97852EE-4DD3-4888-89CA-F00568AF76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B4C7D6"/>
              </a:clrFrom>
              <a:clrTo>
                <a:srgbClr val="B4C7D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4221" y="81000"/>
            <a:ext cx="6969620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B138900-ACFA-4104-8B98-7824102C9D32}"/>
              </a:ext>
            </a:extLst>
          </p:cNvPr>
          <p:cNvSpPr txBox="1"/>
          <p:nvPr/>
        </p:nvSpPr>
        <p:spPr>
          <a:xfrm>
            <a:off x="3622878" y="445058"/>
            <a:ext cx="5280613" cy="985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b="1" dirty="0">
                <a:solidFill>
                  <a:srgbClr val="000000"/>
                </a:solidFill>
                <a:latin typeface="Arial" panose="020B0604020202020204" pitchFamily="34" charset="0"/>
              </a:rPr>
              <a:t>Entsorgungskonzept</a:t>
            </a:r>
          </a:p>
          <a:p>
            <a:endParaRPr lang="de-CH" sz="180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106BEDE-E456-4EEF-AA49-FB671A925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0" y="1142362"/>
            <a:ext cx="11191652" cy="4968000"/>
          </a:xfrm>
          <a:prstGeom prst="rect">
            <a:avLst/>
          </a:prstGeom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867F44E0-7F71-4D2A-B5E5-2C28135E9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333702"/>
              </p:ext>
            </p:extLst>
          </p:nvPr>
        </p:nvGraphicFramePr>
        <p:xfrm>
          <a:off x="146371" y="1474226"/>
          <a:ext cx="11699999" cy="3347996"/>
        </p:xfrm>
        <a:graphic>
          <a:graphicData uri="http://schemas.openxmlformats.org/drawingml/2006/table">
            <a:tbl>
              <a:tblPr/>
              <a:tblGrid>
                <a:gridCol w="1597412">
                  <a:extLst>
                    <a:ext uri="{9D8B030D-6E8A-4147-A177-3AD203B41FA5}">
                      <a16:colId xmlns:a16="http://schemas.microsoft.com/office/drawing/2014/main" val="408804091"/>
                    </a:ext>
                  </a:extLst>
                </a:gridCol>
                <a:gridCol w="1180074">
                  <a:extLst>
                    <a:ext uri="{9D8B030D-6E8A-4147-A177-3AD203B41FA5}">
                      <a16:colId xmlns:a16="http://schemas.microsoft.com/office/drawing/2014/main" val="2530434848"/>
                    </a:ext>
                  </a:extLst>
                </a:gridCol>
                <a:gridCol w="1136894">
                  <a:extLst>
                    <a:ext uri="{9D8B030D-6E8A-4147-A177-3AD203B41FA5}">
                      <a16:colId xmlns:a16="http://schemas.microsoft.com/office/drawing/2014/main" val="3912251657"/>
                    </a:ext>
                  </a:extLst>
                </a:gridCol>
                <a:gridCol w="1194454">
                  <a:extLst>
                    <a:ext uri="{9D8B030D-6E8A-4147-A177-3AD203B41FA5}">
                      <a16:colId xmlns:a16="http://schemas.microsoft.com/office/drawing/2014/main" val="1863926568"/>
                    </a:ext>
                  </a:extLst>
                </a:gridCol>
                <a:gridCol w="1352755">
                  <a:extLst>
                    <a:ext uri="{9D8B030D-6E8A-4147-A177-3AD203B41FA5}">
                      <a16:colId xmlns:a16="http://schemas.microsoft.com/office/drawing/2014/main" val="4085830152"/>
                    </a:ext>
                  </a:extLst>
                </a:gridCol>
                <a:gridCol w="1223253">
                  <a:extLst>
                    <a:ext uri="{9D8B030D-6E8A-4147-A177-3AD203B41FA5}">
                      <a16:colId xmlns:a16="http://schemas.microsoft.com/office/drawing/2014/main" val="1370816517"/>
                    </a:ext>
                  </a:extLst>
                </a:gridCol>
                <a:gridCol w="1165693">
                  <a:extLst>
                    <a:ext uri="{9D8B030D-6E8A-4147-A177-3AD203B41FA5}">
                      <a16:colId xmlns:a16="http://schemas.microsoft.com/office/drawing/2014/main" val="1545351286"/>
                    </a:ext>
                  </a:extLst>
                </a:gridCol>
                <a:gridCol w="1122514">
                  <a:extLst>
                    <a:ext uri="{9D8B030D-6E8A-4147-A177-3AD203B41FA5}">
                      <a16:colId xmlns:a16="http://schemas.microsoft.com/office/drawing/2014/main" val="1511053528"/>
                    </a:ext>
                  </a:extLst>
                </a:gridCol>
                <a:gridCol w="1726950">
                  <a:extLst>
                    <a:ext uri="{9D8B030D-6E8A-4147-A177-3AD203B41FA5}">
                      <a16:colId xmlns:a16="http://schemas.microsoft.com/office/drawing/2014/main" val="681987994"/>
                    </a:ext>
                  </a:extLst>
                </a:gridCol>
              </a:tblGrid>
              <a:tr h="307202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Abfall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Glas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Plastik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Holz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Kühlmittel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Papier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PET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Karton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Siedlungsabfall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912683"/>
                  </a:ext>
                </a:extLst>
              </a:tr>
              <a:tr h="92162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Gebäude wo die Abfälle entstehen  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Produktion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Lager / Produktion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Lager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Produktion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Lager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Lager / Produktion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Lager / Produktion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Lager / Produktion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187146"/>
                  </a:ext>
                </a:extLst>
              </a:tr>
              <a:tr h="307202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Kriterien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582870"/>
                  </a:ext>
                </a:extLst>
              </a:tr>
              <a:tr h="301995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Überwachung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665975"/>
                  </a:ext>
                </a:extLst>
              </a:tr>
              <a:tr h="301995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Aggregatzustand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fest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fest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fest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gasförmig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fest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fest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fest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fest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976788"/>
                  </a:ext>
                </a:extLst>
              </a:tr>
              <a:tr h="301995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Gefährlichkeit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ungefährlich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ungefährlich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ungefährlich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gefährlich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ungefährlich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ungefährlich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ungefährlich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ungefährlich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236336"/>
                  </a:ext>
                </a:extLst>
              </a:tr>
              <a:tr h="301995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Kategorie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Wertstoffe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Wertstoff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Wertstoff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Sonderabfall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Wertstoffe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Wertstoffe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Wertstoffe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Siedlungsabfall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679122"/>
                  </a:ext>
                </a:extLst>
              </a:tr>
              <a:tr h="301995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Verwertung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wertstofflich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wertstofflich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nergetisch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wertstofflich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wertstofflich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wertstofflich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energetisch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82152"/>
                  </a:ext>
                </a:extLst>
              </a:tr>
              <a:tr h="301995"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Menge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500kg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100kg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90kg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200l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 kg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150F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659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254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265</Words>
  <Application>Microsoft Office PowerPoint</Application>
  <PresentationFormat>Breitbild</PresentationFormat>
  <Paragraphs>190</Paragraphs>
  <Slides>14</Slides>
  <Notes>0</Notes>
  <HiddenSlides>0</HiddenSlides>
  <MMClips>0</MMClips>
  <ScaleCrop>false</ScaleCrop>
  <HeadingPairs>
    <vt:vector size="10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Links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Office</vt:lpstr>
      <vt:lpstr>file:///C:\Users\itali\Desktop\Mündliche%20Prüfung%20Vorbereitung\Layout\Layout%20Excel2.xlsx</vt:lpstr>
      <vt:lpstr>Worksheet</vt:lpstr>
      <vt:lpstr>PowerPoint-Präsentation</vt:lpstr>
      <vt:lpstr>Steckbrief über mich  </vt:lpstr>
      <vt:lpstr>PowerPoint-Präsentation</vt:lpstr>
      <vt:lpstr>Themen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italiano .</dc:creator>
  <cp:lastModifiedBy>italiano .</cp:lastModifiedBy>
  <cp:revision>18</cp:revision>
  <dcterms:created xsi:type="dcterms:W3CDTF">2022-11-30T12:06:23Z</dcterms:created>
  <dcterms:modified xsi:type="dcterms:W3CDTF">2022-12-08T12:09:01Z</dcterms:modified>
</cp:coreProperties>
</file>